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9926638" cy="143557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어두운 스타일 1 - 강조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어두운 스타일 1 - 강조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27F97BB-C833-4FB7-BDE5-3F7075034690}" styleName="테마 스타일 2 - 강조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104A-DD2D-46CE-A580-A79B8180FBFF}" type="datetimeFigureOut">
              <a:rPr lang="ko-KR" altLang="en-US" smtClean="0"/>
              <a:pPr/>
              <a:t>2012-09-13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EFBF-89EB-4646-98BF-4A6C1FB8A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104A-DD2D-46CE-A580-A79B8180FBFF}" type="datetimeFigureOut">
              <a:rPr lang="ko-KR" altLang="en-US" smtClean="0"/>
              <a:pPr/>
              <a:t>2012-09-13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EFBF-89EB-4646-98BF-4A6C1FB8A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104A-DD2D-46CE-A580-A79B8180FBFF}" type="datetimeFigureOut">
              <a:rPr lang="ko-KR" altLang="en-US" smtClean="0"/>
              <a:pPr/>
              <a:t>2012-09-13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EFBF-89EB-4646-98BF-4A6C1FB8A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104A-DD2D-46CE-A580-A79B8180FBFF}" type="datetimeFigureOut">
              <a:rPr lang="ko-KR" altLang="en-US" smtClean="0"/>
              <a:pPr/>
              <a:t>2012-09-13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EFBF-89EB-4646-98BF-4A6C1FB8A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104A-DD2D-46CE-A580-A79B8180FBFF}" type="datetimeFigureOut">
              <a:rPr lang="ko-KR" altLang="en-US" smtClean="0"/>
              <a:pPr/>
              <a:t>2012-09-13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EFBF-89EB-4646-98BF-4A6C1FB8A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104A-DD2D-46CE-A580-A79B8180FBFF}" type="datetimeFigureOut">
              <a:rPr lang="ko-KR" altLang="en-US" smtClean="0"/>
              <a:pPr/>
              <a:t>2012-09-13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EFBF-89EB-4646-98BF-4A6C1FB8A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104A-DD2D-46CE-A580-A79B8180FBFF}" type="datetimeFigureOut">
              <a:rPr lang="ko-KR" altLang="en-US" smtClean="0"/>
              <a:pPr/>
              <a:t>2012-09-13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EFBF-89EB-4646-98BF-4A6C1FB8A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104A-DD2D-46CE-A580-A79B8180FBFF}" type="datetimeFigureOut">
              <a:rPr lang="ko-KR" altLang="en-US" smtClean="0"/>
              <a:pPr/>
              <a:t>2012-09-13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EFBF-89EB-4646-98BF-4A6C1FB8A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104A-DD2D-46CE-A580-A79B8180FBFF}" type="datetimeFigureOut">
              <a:rPr lang="ko-KR" altLang="en-US" smtClean="0"/>
              <a:pPr/>
              <a:t>2012-09-13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EFBF-89EB-4646-98BF-4A6C1FB8A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104A-DD2D-46CE-A580-A79B8180FBFF}" type="datetimeFigureOut">
              <a:rPr lang="ko-KR" altLang="en-US" smtClean="0"/>
              <a:pPr/>
              <a:t>2012-09-13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EFBF-89EB-4646-98BF-4A6C1FB8A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104A-DD2D-46CE-A580-A79B8180FBFF}" type="datetimeFigureOut">
              <a:rPr lang="ko-KR" altLang="en-US" smtClean="0"/>
              <a:pPr/>
              <a:t>2012-09-13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EFBF-89EB-4646-98BF-4A6C1FB8A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2104A-DD2D-46CE-A580-A79B8180FBFF}" type="datetimeFigureOut">
              <a:rPr lang="ko-KR" altLang="en-US" smtClean="0"/>
              <a:pPr/>
              <a:t>2012-09-13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4EFBF-89EB-4646-98BF-4A6C1FB8A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ko-KR" altLang="en-US" sz="4900" dirty="0" smtClean="0">
                <a:latin typeface="휴먼둥근헤드라인" pitchFamily="18" charset="-127"/>
                <a:ea typeface="휴먼둥근헤드라인" pitchFamily="18" charset="-127"/>
              </a:rPr>
              <a:t>먼저 잡는 사람이 임자</a:t>
            </a:r>
            <a:r>
              <a:rPr lang="en-US" altLang="ko-KR" sz="4900" dirty="0" smtClean="0">
                <a:latin typeface="휴먼둥근헤드라인" pitchFamily="18" charset="-127"/>
                <a:ea typeface="휴먼둥근헤드라인" pitchFamily="18" charset="-127"/>
              </a:rPr>
              <a:t>!</a:t>
            </a:r>
            <a:r>
              <a:rPr lang="en-US" altLang="ko-KR" sz="4900" dirty="0" smtClean="0">
                <a:latin typeface="새굴림" pitchFamily="18" charset="-127"/>
                <a:ea typeface="새굴림" pitchFamily="18" charset="-127"/>
              </a:rPr>
              <a:t/>
            </a:r>
            <a:br>
              <a:rPr lang="en-US" altLang="ko-KR" sz="4900" dirty="0" smtClean="0">
                <a:latin typeface="새굴림" pitchFamily="18" charset="-127"/>
                <a:ea typeface="새굴림" pitchFamily="18" charset="-127"/>
              </a:rPr>
            </a:br>
            <a:r>
              <a:rPr lang="en-US" altLang="ko-KR" sz="4000" b="1" dirty="0" smtClean="0">
                <a:solidFill>
                  <a:srgbClr val="FF0000"/>
                </a:solidFill>
                <a:latin typeface="휴먼둥근헤드라인" pitchFamily="18" charset="-127"/>
                <a:ea typeface="휴먼둥근헤드라인" pitchFamily="18" charset="-127"/>
              </a:rPr>
              <a:t>10</a:t>
            </a:r>
            <a:r>
              <a:rPr lang="ko-KR" altLang="en-US" sz="4000" b="1" dirty="0" smtClean="0">
                <a:solidFill>
                  <a:srgbClr val="FF0000"/>
                </a:solidFill>
                <a:latin typeface="+mn-ea"/>
                <a:ea typeface="+mn-ea"/>
              </a:rPr>
              <a:t>월</a:t>
            </a:r>
            <a:r>
              <a:rPr lang="en-US" altLang="ko-KR" sz="4000" b="1" dirty="0" smtClean="0">
                <a:solidFill>
                  <a:srgbClr val="FF0000"/>
                </a:solidFill>
                <a:latin typeface="휴먼둥근헤드라인" pitchFamily="18" charset="-127"/>
                <a:ea typeface="휴먼둥근헤드라인" pitchFamily="18" charset="-127"/>
              </a:rPr>
              <a:t>, </a:t>
            </a:r>
            <a:r>
              <a:rPr lang="ko-KR" altLang="en-US" sz="4000" dirty="0" smtClean="0">
                <a:solidFill>
                  <a:srgbClr val="0000FF"/>
                </a:solidFill>
                <a:latin typeface="휴먼둥근헤드라인" pitchFamily="18" charset="-127"/>
                <a:ea typeface="휴먼둥근헤드라인" pitchFamily="18" charset="-127"/>
              </a:rPr>
              <a:t> </a:t>
            </a:r>
            <a:r>
              <a:rPr lang="ko-KR" altLang="en-US" sz="4000" b="1" dirty="0" err="1" smtClean="0">
                <a:solidFill>
                  <a:srgbClr val="FF0000"/>
                </a:solidFill>
                <a:latin typeface="휴먼둥근헤드라인" pitchFamily="18" charset="-127"/>
                <a:ea typeface="휴먼둥근헤드라인" pitchFamily="18" charset="-127"/>
              </a:rPr>
              <a:t>요금표</a:t>
            </a:r>
            <a:endParaRPr lang="ko-KR" altLang="en-US" b="1" dirty="0">
              <a:solidFill>
                <a:srgbClr val="FF0000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0" y="1484784"/>
          <a:ext cx="9143999" cy="534266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77563"/>
                <a:gridCol w="1422623"/>
                <a:gridCol w="2235550"/>
                <a:gridCol w="1422623"/>
                <a:gridCol w="2285640"/>
              </a:tblGrid>
              <a:tr h="527921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새굴림" pitchFamily="18" charset="-127"/>
                          <a:ea typeface="새굴림" pitchFamily="18" charset="-127"/>
                        </a:rPr>
                        <a:t>구분</a:t>
                      </a:r>
                      <a:endParaRPr lang="ko-KR" altLang="en-US" sz="24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solidFill>
                            <a:srgbClr val="0000FF"/>
                          </a:solidFill>
                          <a:latin typeface="휴먼모음T" pitchFamily="18" charset="-127"/>
                          <a:ea typeface="휴먼모음T" pitchFamily="18" charset="-127"/>
                        </a:rPr>
                        <a:t>주중</a:t>
                      </a:r>
                      <a:r>
                        <a:rPr lang="en-US" altLang="ko-KR" sz="2400" b="1" dirty="0" smtClean="0">
                          <a:solidFill>
                            <a:srgbClr val="0000FF"/>
                          </a:solidFill>
                          <a:latin typeface="휴먼모음T" pitchFamily="18" charset="-127"/>
                          <a:ea typeface="휴먼모음T" pitchFamily="18" charset="-127"/>
                        </a:rPr>
                        <a:t>5</a:t>
                      </a:r>
                      <a:r>
                        <a:rPr lang="ko-KR" altLang="en-US" sz="2400" b="1" dirty="0" smtClean="0">
                          <a:solidFill>
                            <a:srgbClr val="0000FF"/>
                          </a:solidFill>
                          <a:latin typeface="휴먼모음T" pitchFamily="18" charset="-127"/>
                          <a:ea typeface="휴먼모음T" pitchFamily="18" charset="-127"/>
                        </a:rPr>
                        <a:t>일전 </a:t>
                      </a:r>
                      <a:r>
                        <a:rPr lang="en-US" altLang="ko-KR" sz="2400" b="1" dirty="0" smtClean="0">
                          <a:solidFill>
                            <a:srgbClr val="0000FF"/>
                          </a:solidFill>
                          <a:latin typeface="휴먼모음T" pitchFamily="18" charset="-127"/>
                          <a:ea typeface="휴먼모음T" pitchFamily="18" charset="-127"/>
                        </a:rPr>
                        <a:t>/ </a:t>
                      </a:r>
                      <a:r>
                        <a:rPr lang="ko-KR" altLang="en-US" sz="2400" b="1" dirty="0" smtClean="0">
                          <a:solidFill>
                            <a:srgbClr val="0000FF"/>
                          </a:solidFill>
                          <a:latin typeface="휴먼모음T" pitchFamily="18" charset="-127"/>
                          <a:ea typeface="휴먼모음T" pitchFamily="18" charset="-127"/>
                        </a:rPr>
                        <a:t>주말</a:t>
                      </a:r>
                      <a:r>
                        <a:rPr lang="en-US" altLang="ko-KR" sz="2400" b="1" dirty="0" smtClean="0">
                          <a:solidFill>
                            <a:srgbClr val="0000FF"/>
                          </a:solidFill>
                          <a:latin typeface="휴먼모음T" pitchFamily="18" charset="-127"/>
                          <a:ea typeface="휴먼모음T" pitchFamily="18" charset="-127"/>
                        </a:rPr>
                        <a:t>1</a:t>
                      </a:r>
                      <a:r>
                        <a:rPr lang="ko-KR" altLang="en-US" sz="2400" b="1" dirty="0" smtClean="0">
                          <a:solidFill>
                            <a:srgbClr val="0000FF"/>
                          </a:solidFill>
                          <a:latin typeface="휴먼모음T" pitchFamily="18" charset="-127"/>
                          <a:ea typeface="휴먼모음T" pitchFamily="18" charset="-127"/>
                        </a:rPr>
                        <a:t>주전</a:t>
                      </a:r>
                      <a:endParaRPr lang="ko-KR" altLang="en-US" sz="2400" b="1" dirty="0">
                        <a:solidFill>
                          <a:srgbClr val="0000FF"/>
                        </a:solidFill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solidFill>
                            <a:schemeClr val="tx1"/>
                          </a:solidFill>
                          <a:latin typeface="휴먼모음T" pitchFamily="18" charset="-127"/>
                          <a:ea typeface="휴먼모음T" pitchFamily="18" charset="-127"/>
                        </a:rPr>
                        <a:t>당 일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80191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9</a:t>
                      </a:r>
                      <a:r>
                        <a:rPr lang="ko-KR" altLang="en-US" sz="24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홀</a:t>
                      </a:r>
                      <a:endParaRPr lang="ko-KR" altLang="en-US" sz="2400" b="1" dirty="0">
                        <a:solidFill>
                          <a:srgbClr val="0000FF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18</a:t>
                      </a:r>
                      <a:r>
                        <a:rPr lang="ko-KR" altLang="en-US" sz="24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홀</a:t>
                      </a:r>
                      <a:endParaRPr lang="ko-KR" altLang="en-US" sz="2400" b="1" dirty="0">
                        <a:solidFill>
                          <a:srgbClr val="0000FF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9</a:t>
                      </a:r>
                      <a:r>
                        <a:rPr lang="ko-KR" altLang="en-US" sz="20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홀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18</a:t>
                      </a:r>
                      <a:r>
                        <a:rPr lang="ko-KR" altLang="en-US" sz="20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홀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279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새굴림" pitchFamily="18" charset="-127"/>
                          <a:ea typeface="새굴림" pitchFamily="18" charset="-127"/>
                        </a:rPr>
                        <a:t>월요일</a:t>
                      </a:r>
                      <a:endParaRPr lang="ko-KR" altLang="en-US" sz="24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35,000</a:t>
                      </a:r>
                      <a:endParaRPr lang="ko-KR" altLang="en-US" sz="2400" b="1" dirty="0">
                        <a:solidFill>
                          <a:srgbClr val="0000FF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65,000</a:t>
                      </a:r>
                      <a:endParaRPr lang="ko-KR" altLang="en-US" sz="2400" b="1" dirty="0">
                        <a:solidFill>
                          <a:srgbClr val="0000FF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40,000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80,000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7810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새굴림" pitchFamily="18" charset="-127"/>
                          <a:ea typeface="새굴림" pitchFamily="18" charset="-127"/>
                        </a:rPr>
                        <a:t>화요일</a:t>
                      </a:r>
                      <a:endParaRPr lang="en-US" altLang="ko-KR" sz="2400" b="1" dirty="0" smtClean="0">
                        <a:latin typeface="새굴림" pitchFamily="18" charset="-127"/>
                        <a:ea typeface="새굴림" pitchFamily="18" charset="-127"/>
                      </a:endParaRPr>
                    </a:p>
                    <a:p>
                      <a:pPr algn="ctr" latinLnBrk="1"/>
                      <a:r>
                        <a:rPr lang="en-US" altLang="ko-KR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(</a:t>
                      </a:r>
                      <a:r>
                        <a:rPr lang="ko-KR" altLang="en-US" sz="1800" b="1" dirty="0" err="1" smtClean="0">
                          <a:latin typeface="새굴림" pitchFamily="18" charset="-127"/>
                          <a:ea typeface="새굴림" pitchFamily="18" charset="-127"/>
                        </a:rPr>
                        <a:t>레이디데이</a:t>
                      </a:r>
                      <a:r>
                        <a:rPr lang="en-US" altLang="ko-KR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)</a:t>
                      </a:r>
                      <a:endParaRPr lang="ko-KR" altLang="en-US" sz="18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38,000</a:t>
                      </a:r>
                      <a:endParaRPr lang="ko-KR" altLang="en-US" sz="2400" b="1" dirty="0">
                        <a:solidFill>
                          <a:srgbClr val="0000FF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76,250</a:t>
                      </a:r>
                    </a:p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(</a:t>
                      </a:r>
                      <a:r>
                        <a:rPr lang="ko-KR" altLang="en-US" sz="2000" b="1" dirty="0" err="1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카트료</a:t>
                      </a:r>
                      <a:r>
                        <a:rPr lang="ko-KR" altLang="en-US" sz="20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 포함</a:t>
                      </a:r>
                      <a:r>
                        <a:rPr lang="en-US" altLang="ko-KR" sz="20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)</a:t>
                      </a:r>
                      <a:endParaRPr lang="ko-KR" altLang="en-US" sz="2000" b="1" dirty="0">
                        <a:solidFill>
                          <a:srgbClr val="0000FF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45,000</a:t>
                      </a:r>
                      <a:endParaRPr lang="ko-KR" altLang="en-US" sz="2000" b="1" dirty="0" smtClean="0">
                        <a:solidFill>
                          <a:schemeClr val="tx1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87,500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(</a:t>
                      </a:r>
                      <a:r>
                        <a:rPr lang="ko-KR" altLang="en-US" sz="1800" b="1" dirty="0" err="1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카트료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 포함</a:t>
                      </a:r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)</a:t>
                      </a:r>
                      <a:endParaRPr lang="ko-KR" altLang="en-US" sz="1800" b="1" dirty="0" smtClean="0">
                        <a:solidFill>
                          <a:schemeClr val="tx1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7810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새굴림" pitchFamily="18" charset="-127"/>
                          <a:ea typeface="새굴림" pitchFamily="18" charset="-127"/>
                        </a:rPr>
                        <a:t>수요일</a:t>
                      </a:r>
                      <a:endParaRPr lang="en-US" altLang="ko-KR" sz="2400" b="1" dirty="0" smtClean="0">
                        <a:latin typeface="새굴림" pitchFamily="18" charset="-127"/>
                        <a:ea typeface="새굴림" pitchFamily="18" charset="-127"/>
                      </a:endParaRPr>
                    </a:p>
                    <a:p>
                      <a:pPr algn="ctr" latinLnBrk="1"/>
                      <a:r>
                        <a:rPr lang="en-US" altLang="ko-KR" sz="2000" b="1" dirty="0" smtClean="0">
                          <a:latin typeface="새굴림" pitchFamily="18" charset="-127"/>
                          <a:ea typeface="새굴림" pitchFamily="18" charset="-127"/>
                        </a:rPr>
                        <a:t>(</a:t>
                      </a:r>
                      <a:r>
                        <a:rPr lang="ko-KR" altLang="en-US" sz="2000" b="1" dirty="0" err="1" smtClean="0">
                          <a:latin typeface="새굴림" pitchFamily="18" charset="-127"/>
                          <a:ea typeface="새굴림" pitchFamily="18" charset="-127"/>
                        </a:rPr>
                        <a:t>실버데이</a:t>
                      </a:r>
                      <a:r>
                        <a:rPr lang="en-US" altLang="ko-KR" sz="2000" b="1" dirty="0" smtClean="0">
                          <a:latin typeface="새굴림" pitchFamily="18" charset="-127"/>
                          <a:ea typeface="새굴림" pitchFamily="18" charset="-127"/>
                        </a:rPr>
                        <a:t>)</a:t>
                      </a:r>
                      <a:endParaRPr lang="ko-KR" altLang="en-US" sz="20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400" b="1" dirty="0">
                        <a:solidFill>
                          <a:srgbClr val="0000FF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76,250</a:t>
                      </a:r>
                    </a:p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(</a:t>
                      </a:r>
                      <a:r>
                        <a:rPr lang="ko-KR" altLang="en-US" sz="2000" b="1" dirty="0" err="1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카트료</a:t>
                      </a:r>
                      <a:r>
                        <a:rPr lang="ko-KR" altLang="en-US" sz="20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 포함</a:t>
                      </a:r>
                      <a:r>
                        <a:rPr lang="en-US" altLang="ko-KR" sz="20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)</a:t>
                      </a:r>
                      <a:endParaRPr lang="ko-KR" altLang="en-US" sz="2000" b="1" dirty="0" smtClean="0">
                        <a:solidFill>
                          <a:srgbClr val="0000FF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45,000</a:t>
                      </a:r>
                      <a:endParaRPr lang="ko-KR" altLang="en-US" sz="2000" b="1" dirty="0" smtClean="0">
                        <a:solidFill>
                          <a:schemeClr val="tx1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87,500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(</a:t>
                      </a:r>
                      <a:r>
                        <a:rPr lang="ko-KR" altLang="en-US" sz="1800" b="1" dirty="0" err="1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카트료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 포함</a:t>
                      </a:r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)</a:t>
                      </a:r>
                      <a:endParaRPr lang="ko-KR" altLang="en-US" sz="1800" b="1" dirty="0" smtClean="0">
                        <a:solidFill>
                          <a:schemeClr val="tx1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279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새굴림" pitchFamily="18" charset="-127"/>
                          <a:ea typeface="새굴림" pitchFamily="18" charset="-127"/>
                        </a:rPr>
                        <a:t>화</a:t>
                      </a:r>
                      <a:r>
                        <a:rPr lang="en-US" altLang="ko-KR" sz="2400" b="1" dirty="0" smtClean="0">
                          <a:latin typeface="새굴림" pitchFamily="18" charset="-127"/>
                          <a:ea typeface="새굴림" pitchFamily="18" charset="-127"/>
                        </a:rPr>
                        <a:t>~</a:t>
                      </a:r>
                      <a:r>
                        <a:rPr lang="ko-KR" altLang="en-US" sz="2400" b="1" dirty="0" smtClean="0">
                          <a:latin typeface="새굴림" pitchFamily="18" charset="-127"/>
                          <a:ea typeface="새굴림" pitchFamily="18" charset="-127"/>
                        </a:rPr>
                        <a:t>금</a:t>
                      </a:r>
                      <a:endParaRPr lang="ko-KR" altLang="en-US" sz="24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400" b="1" dirty="0">
                        <a:solidFill>
                          <a:srgbClr val="0000FF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75,000</a:t>
                      </a:r>
                      <a:endParaRPr lang="ko-KR" altLang="en-US" sz="2400" b="1" dirty="0">
                        <a:solidFill>
                          <a:srgbClr val="0000FF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45,000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90,000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279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새굴림" pitchFamily="18" charset="-127"/>
                          <a:ea typeface="새굴림" pitchFamily="18" charset="-127"/>
                        </a:rPr>
                        <a:t>토요일</a:t>
                      </a:r>
                      <a:endParaRPr lang="ko-KR" altLang="en-US" sz="24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55,000</a:t>
                      </a:r>
                      <a:endParaRPr lang="ko-KR" altLang="en-US" sz="2400" b="1" dirty="0">
                        <a:solidFill>
                          <a:srgbClr val="0000FF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110,000</a:t>
                      </a:r>
                      <a:endParaRPr lang="ko-KR" altLang="en-US" sz="2400" b="1" dirty="0">
                        <a:solidFill>
                          <a:srgbClr val="0000FF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65,000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130,000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1715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새굴림" pitchFamily="18" charset="-127"/>
                          <a:ea typeface="새굴림" pitchFamily="18" charset="-127"/>
                        </a:rPr>
                        <a:t>일요일</a:t>
                      </a:r>
                      <a:endParaRPr lang="ko-KR" altLang="en-US" sz="24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50,000</a:t>
                      </a:r>
                      <a:endParaRPr lang="ko-KR" altLang="en-US" sz="2400" b="1" dirty="0">
                        <a:solidFill>
                          <a:srgbClr val="0000FF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1</a:t>
                      </a:r>
                      <a:r>
                        <a:rPr lang="ko-KR" altLang="en-US" sz="24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부</a:t>
                      </a:r>
                      <a:r>
                        <a:rPr lang="en-US" altLang="ko-KR" sz="24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:100,000</a:t>
                      </a:r>
                    </a:p>
                    <a:p>
                      <a:pPr algn="ctr" latinLnBrk="1"/>
                      <a:r>
                        <a:rPr lang="en-US" altLang="ko-KR" sz="24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2</a:t>
                      </a:r>
                      <a:r>
                        <a:rPr lang="ko-KR" altLang="en-US" sz="24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부</a:t>
                      </a:r>
                      <a:r>
                        <a:rPr lang="en-US" altLang="ko-KR" sz="24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:110,000</a:t>
                      </a:r>
                    </a:p>
                    <a:p>
                      <a:pPr algn="ctr" latinLnBrk="1"/>
                      <a:r>
                        <a:rPr lang="en-US" altLang="ko-KR" sz="24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3</a:t>
                      </a:r>
                      <a:r>
                        <a:rPr lang="ko-KR" altLang="en-US" sz="24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부</a:t>
                      </a:r>
                      <a:r>
                        <a:rPr lang="en-US" altLang="ko-KR" sz="2400" b="1" dirty="0" smtClean="0">
                          <a:solidFill>
                            <a:srgbClr val="0000FF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:  90,000</a:t>
                      </a:r>
                      <a:endParaRPr lang="ko-KR" altLang="en-US" sz="2400" b="1" dirty="0">
                        <a:solidFill>
                          <a:srgbClr val="0000FF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65,000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</a:t>
                      </a:r>
                      <a:r>
                        <a:rPr lang="ko-KR" altLang="en-US" sz="20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부</a:t>
                      </a:r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:120,000</a:t>
                      </a:r>
                    </a:p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2</a:t>
                      </a:r>
                      <a:r>
                        <a:rPr lang="ko-KR" altLang="en-US" sz="20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부</a:t>
                      </a:r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:130,000</a:t>
                      </a:r>
                    </a:p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3</a:t>
                      </a:r>
                      <a:r>
                        <a:rPr lang="ko-KR" altLang="en-US" sz="20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부</a:t>
                      </a:r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:110,000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7884368" y="1124744"/>
            <a:ext cx="122413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rgbClr val="0000FF"/>
                </a:solidFill>
                <a:latin typeface="새굴림" pitchFamily="18" charset="-127"/>
                <a:ea typeface="새굴림" pitchFamily="18" charset="-127"/>
              </a:rPr>
              <a:t>단위</a:t>
            </a:r>
            <a:r>
              <a:rPr lang="en-US" altLang="ko-KR" b="1" dirty="0" smtClean="0">
                <a:solidFill>
                  <a:srgbClr val="0000FF"/>
                </a:solidFill>
                <a:latin typeface="새굴림" pitchFamily="18" charset="-127"/>
                <a:ea typeface="새굴림" pitchFamily="18" charset="-127"/>
              </a:rPr>
              <a:t>:</a:t>
            </a:r>
            <a:r>
              <a:rPr lang="ko-KR" altLang="en-US" b="1" dirty="0" smtClean="0">
                <a:solidFill>
                  <a:srgbClr val="0000FF"/>
                </a:solidFill>
                <a:latin typeface="새굴림" pitchFamily="18" charset="-127"/>
                <a:ea typeface="새굴림" pitchFamily="18" charset="-127"/>
              </a:rPr>
              <a:t>원</a:t>
            </a:r>
            <a:endParaRPr lang="ko-KR" altLang="en-US" b="1" dirty="0">
              <a:solidFill>
                <a:srgbClr val="0000FF"/>
              </a:solidFill>
              <a:latin typeface="새굴림" pitchFamily="18" charset="-127"/>
              <a:ea typeface="새굴림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100</Words>
  <Application>Microsoft Office PowerPoint</Application>
  <PresentationFormat>화면 슬라이드 쇼(4:3)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먼저 잡는 사람이 임자! 10월,  요금표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9월, 행사 안내</dc:title>
  <dc:creator>owner</dc:creator>
  <cp:lastModifiedBy>owner</cp:lastModifiedBy>
  <cp:revision>35</cp:revision>
  <dcterms:created xsi:type="dcterms:W3CDTF">2012-08-31T06:41:11Z</dcterms:created>
  <dcterms:modified xsi:type="dcterms:W3CDTF">2012-09-13T07:09:58Z</dcterms:modified>
</cp:coreProperties>
</file>