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872663" cy="143017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D985C-1195-4BFD-817D-3FA411777BD6}" type="datetimeFigureOut">
              <a:rPr lang="ko-KR" altLang="en-US" smtClean="0"/>
              <a:pPr/>
              <a:t>2012-10-08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D426-FD64-4EB0-99E6-F6B9E4E4F76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먼저 잡는 사람이 임자</a:t>
            </a:r>
            <a:r>
              <a:rPr kumimoji="0" lang="en-US" altLang="ko-K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  <a:t>!</a:t>
            </a:r>
            <a:br>
              <a:rPr kumimoji="0" lang="en-US" altLang="ko-KR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j-cs"/>
              </a:rPr>
            </a:b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휴먼둥근헤드라인" pitchFamily="18" charset="-127"/>
                <a:ea typeface="휴먼둥근헤드라인" pitchFamily="18" charset="-127"/>
                <a:cs typeface="+mj-cs"/>
              </a:rPr>
              <a:t>11</a:t>
            </a: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휴먼둥근헤드라인" pitchFamily="18" charset="-127"/>
                <a:ea typeface="휴먼둥근헤드라인" pitchFamily="18" charset="-127"/>
                <a:cs typeface="+mj-cs"/>
              </a:rPr>
              <a:t>월 </a:t>
            </a:r>
            <a:r>
              <a:rPr kumimoji="0" lang="ko-KR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휴먼둥근헤드라인" pitchFamily="18" charset="-127"/>
                <a:ea typeface="휴먼둥근헤드라인" pitchFamily="18" charset="-127"/>
                <a:cs typeface="+mj-cs"/>
              </a:rPr>
              <a:t>요금표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휴먼둥근헤드라인" pitchFamily="18" charset="-127"/>
              <a:ea typeface="휴먼둥근헤드라인" pitchFamily="18" charset="-127"/>
              <a:cs typeface="+mj-cs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1196750"/>
          <a:ext cx="9143999" cy="46085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77563"/>
                <a:gridCol w="1422623"/>
                <a:gridCol w="2379926"/>
                <a:gridCol w="1440160"/>
                <a:gridCol w="2123727"/>
              </a:tblGrid>
              <a:tr h="47150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구분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주중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5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일전 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/ 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주말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주전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당 일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71502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715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월요일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35,000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80,000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7858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화요일</a:t>
                      </a:r>
                      <a:endParaRPr lang="en-US" altLang="ko-KR" sz="24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레이디데이</a:t>
                      </a: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18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38,000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76,250</a:t>
                      </a: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카트료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20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45,000</a:t>
                      </a:r>
                      <a:endParaRPr lang="ko-KR" altLang="en-US" sz="2000" b="1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87,500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카트료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7858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수요일</a:t>
                      </a:r>
                      <a:endParaRPr lang="en-US" altLang="ko-KR" sz="2400" b="1" dirty="0" smtClean="0">
                        <a:latin typeface="굴림체" pitchFamily="49" charset="-127"/>
                        <a:ea typeface="굴림체" pitchFamily="49" charset="-127"/>
                      </a:endParaRP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실버데이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76,250</a:t>
                      </a:r>
                    </a:p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20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카트료</a:t>
                      </a:r>
                      <a:r>
                        <a:rPr lang="ko-KR" altLang="en-US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2000" b="1" dirty="0" smtClean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45,000</a:t>
                      </a:r>
                      <a:endParaRPr lang="ko-KR" altLang="en-US" sz="2000" b="1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87,500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800" b="1" dirty="0" err="1" smtClean="0">
                          <a:latin typeface="굴림체" pitchFamily="49" charset="-127"/>
                          <a:ea typeface="굴림체" pitchFamily="49" charset="-127"/>
                        </a:rPr>
                        <a:t>카트료</a:t>
                      </a:r>
                      <a:r>
                        <a:rPr lang="ko-KR" altLang="en-US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 포함</a:t>
                      </a:r>
                      <a:r>
                        <a:rPr lang="en-US" altLang="ko-KR" sz="1800" b="1" dirty="0" smtClean="0"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4715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화</a:t>
                      </a:r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~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금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rgbClr val="0000FF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45,000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90,000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567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토요일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55,000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  <a:tr h="59408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일요일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50,000</a:t>
                      </a:r>
                      <a:endParaRPr lang="ko-KR" altLang="en-US" sz="2400" b="1" dirty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110,000</a:t>
                      </a:r>
                      <a:endParaRPr lang="en-US" altLang="ko-KR" sz="2400" b="1" dirty="0" smtClean="0">
                        <a:solidFill>
                          <a:srgbClr val="0000FF"/>
                        </a:solidFill>
                        <a:latin typeface="굴림체" pitchFamily="49" charset="-127"/>
                        <a:ea typeface="굴림체" pitchFamily="49" charset="-127"/>
                        <a:cs typeface="Arial Unicode MS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65,000</a:t>
                      </a:r>
                      <a:endParaRPr lang="ko-KR" altLang="en-US" sz="2000" b="1" dirty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굴림체" pitchFamily="49" charset="-127"/>
                          <a:ea typeface="굴림체" pitchFamily="49" charset="-127"/>
                        </a:rPr>
                        <a:t>130,000</a:t>
                      </a:r>
                      <a:endParaRPr lang="en-US" altLang="ko-KR" sz="2000" b="1" dirty="0" smtClean="0">
                        <a:solidFill>
                          <a:schemeClr val="tx1"/>
                        </a:solidFill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8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시 이전 예약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! 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월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(6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), 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화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~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금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(7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), 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일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(10</a:t>
            </a:r>
            <a:r>
              <a:rPr lang="ko-KR" altLang="en-US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만원</a:t>
            </a:r>
            <a:r>
              <a:rPr lang="en-US" altLang="ko-KR" sz="2800" b="1" dirty="0" smtClean="0">
                <a:solidFill>
                  <a:srgbClr val="FF0000"/>
                </a:solidFill>
                <a:latin typeface="새굴림" pitchFamily="18" charset="-127"/>
                <a:ea typeface="새굴림" pitchFamily="18" charset="-127"/>
              </a:rPr>
              <a:t>)</a:t>
            </a: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예약일자 상관없이 일괄 요금적용하며</a:t>
            </a:r>
            <a:r>
              <a:rPr lang="en-US" altLang="ko-KR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, </a:t>
            </a:r>
            <a:r>
              <a:rPr lang="ko-KR" altLang="en-US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중복할인</a:t>
            </a:r>
            <a:r>
              <a:rPr lang="en-US" altLang="ko-KR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(</a:t>
            </a:r>
            <a:r>
              <a:rPr lang="ko-KR" altLang="en-US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레이디</a:t>
            </a:r>
            <a:r>
              <a:rPr lang="en-US" altLang="ko-KR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/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실버데이등</a:t>
            </a:r>
            <a:r>
              <a:rPr lang="en-US" altLang="ko-KR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)</a:t>
            </a:r>
            <a:r>
              <a:rPr lang="ko-KR" altLang="en-US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없음</a:t>
            </a:r>
            <a:r>
              <a:rPr lang="en-US" altLang="ko-KR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.</a:t>
            </a:r>
            <a:r>
              <a:rPr lang="ko-KR" altLang="en-US" sz="20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 </a:t>
            </a:r>
            <a:endParaRPr lang="ko-KR" altLang="en-US" sz="2000" b="1" dirty="0">
              <a:solidFill>
                <a:schemeClr val="tx1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84368" y="764704"/>
            <a:ext cx="122413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단위</a:t>
            </a:r>
            <a:r>
              <a:rPr lang="en-US" altLang="ko-KR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:</a:t>
            </a:r>
            <a:r>
              <a:rPr lang="ko-KR" altLang="en-US" b="1" dirty="0" smtClean="0">
                <a:solidFill>
                  <a:srgbClr val="0000FF"/>
                </a:solidFill>
                <a:latin typeface="새굴림" pitchFamily="18" charset="-127"/>
                <a:ea typeface="새굴림" pitchFamily="18" charset="-127"/>
              </a:rPr>
              <a:t>원</a:t>
            </a:r>
            <a:endParaRPr lang="ko-KR" altLang="en-US" b="1" dirty="0">
              <a:solidFill>
                <a:srgbClr val="0000FF"/>
              </a:solidFill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113</Words>
  <Application>Microsoft Office PowerPoint</Application>
  <PresentationFormat>화면 슬라이드 쇼(4:3)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</cp:revision>
  <dcterms:created xsi:type="dcterms:W3CDTF">2012-10-06T01:15:12Z</dcterms:created>
  <dcterms:modified xsi:type="dcterms:W3CDTF">2012-10-08T04:48:43Z</dcterms:modified>
</cp:coreProperties>
</file>