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73875" cy="100631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0964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5FF4-22C5-46C4-BF4B-63237222F00A}" type="datetimeFigureOut">
              <a:rPr lang="ko-KR" altLang="en-US" smtClean="0"/>
              <a:pPr/>
              <a:t>2012-11-07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0CEC-33AC-4ABB-88AF-9530541BBE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5FF4-22C5-46C4-BF4B-63237222F00A}" type="datetimeFigureOut">
              <a:rPr lang="ko-KR" altLang="en-US" smtClean="0"/>
              <a:pPr/>
              <a:t>2012-11-07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0CEC-33AC-4ABB-88AF-9530541BBE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5FF4-22C5-46C4-BF4B-63237222F00A}" type="datetimeFigureOut">
              <a:rPr lang="ko-KR" altLang="en-US" smtClean="0"/>
              <a:pPr/>
              <a:t>2012-11-07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0CEC-33AC-4ABB-88AF-9530541BBE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5FF4-22C5-46C4-BF4B-63237222F00A}" type="datetimeFigureOut">
              <a:rPr lang="ko-KR" altLang="en-US" smtClean="0"/>
              <a:pPr/>
              <a:t>2012-11-07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0CEC-33AC-4ABB-88AF-9530541BBE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5FF4-22C5-46C4-BF4B-63237222F00A}" type="datetimeFigureOut">
              <a:rPr lang="ko-KR" altLang="en-US" smtClean="0"/>
              <a:pPr/>
              <a:t>2012-11-07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0CEC-33AC-4ABB-88AF-9530541BBE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5FF4-22C5-46C4-BF4B-63237222F00A}" type="datetimeFigureOut">
              <a:rPr lang="ko-KR" altLang="en-US" smtClean="0"/>
              <a:pPr/>
              <a:t>2012-11-07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0CEC-33AC-4ABB-88AF-9530541BBE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5FF4-22C5-46C4-BF4B-63237222F00A}" type="datetimeFigureOut">
              <a:rPr lang="ko-KR" altLang="en-US" smtClean="0"/>
              <a:pPr/>
              <a:t>2012-11-07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0CEC-33AC-4ABB-88AF-9530541BBE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5FF4-22C5-46C4-BF4B-63237222F00A}" type="datetimeFigureOut">
              <a:rPr lang="ko-KR" altLang="en-US" smtClean="0"/>
              <a:pPr/>
              <a:t>2012-11-07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0CEC-33AC-4ABB-88AF-9530541BBE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5FF4-22C5-46C4-BF4B-63237222F00A}" type="datetimeFigureOut">
              <a:rPr lang="ko-KR" altLang="en-US" smtClean="0"/>
              <a:pPr/>
              <a:t>2012-11-07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0CEC-33AC-4ABB-88AF-9530541BBE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5FF4-22C5-46C4-BF4B-63237222F00A}" type="datetimeFigureOut">
              <a:rPr lang="ko-KR" altLang="en-US" smtClean="0"/>
              <a:pPr/>
              <a:t>2012-11-07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0CEC-33AC-4ABB-88AF-9530541BBE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5FF4-22C5-46C4-BF4B-63237222F00A}" type="datetimeFigureOut">
              <a:rPr lang="ko-KR" altLang="en-US" smtClean="0"/>
              <a:pPr/>
              <a:t>2012-11-07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0CEC-33AC-4ABB-88AF-9530541BBE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75FF4-22C5-46C4-BF4B-63237222F00A}" type="datetimeFigureOut">
              <a:rPr lang="ko-KR" altLang="en-US" smtClean="0"/>
              <a:pPr/>
              <a:t>2012-11-07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A0CEC-33AC-4ABB-88AF-9530541BBE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08112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altLang="ko-KR" sz="5400" b="1" dirty="0" smtClean="0">
                <a:latin typeface="굴림체" pitchFamily="49" charset="-127"/>
                <a:ea typeface="굴림체" pitchFamily="49" charset="-127"/>
              </a:rPr>
              <a:t>12</a:t>
            </a:r>
            <a:r>
              <a:rPr lang="ko-KR" altLang="en-US" sz="5400" b="1" dirty="0" smtClean="0">
                <a:latin typeface="굴림체" pitchFamily="49" charset="-127"/>
                <a:ea typeface="굴림체" pitchFamily="49" charset="-127"/>
              </a:rPr>
              <a:t>월 요금</a:t>
            </a:r>
            <a:endParaRPr lang="ko-KR" altLang="en-US" sz="5400" b="1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0" y="1196754"/>
          <a:ext cx="9144000" cy="546175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749287"/>
                <a:gridCol w="1749287"/>
                <a:gridCol w="2146852"/>
                <a:gridCol w="1272209"/>
                <a:gridCol w="2226365"/>
              </a:tblGrid>
              <a:tr h="6225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구분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요금 할인 이벤트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정상요금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22553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주중 </a:t>
                      </a:r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. 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주말</a:t>
                      </a:r>
                      <a:endParaRPr lang="en-US" altLang="ko-KR" sz="20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18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홀</a:t>
                      </a:r>
                      <a:endParaRPr lang="ko-KR" altLang="en-US" sz="20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인터넷 회원</a:t>
                      </a:r>
                      <a:endParaRPr lang="ko-KR" altLang="en-US" sz="20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2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만원 할인</a:t>
                      </a:r>
                      <a:endParaRPr lang="ko-KR" altLang="en-US" sz="20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주중</a:t>
                      </a:r>
                      <a:endParaRPr lang="ko-KR" altLang="en-US" sz="20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90,000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20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622553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09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시 이전 </a:t>
                      </a:r>
                      <a:endParaRPr lang="ko-KR" altLang="en-US" sz="20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만원 할인</a:t>
                      </a:r>
                      <a:endParaRPr lang="ko-KR" altLang="en-US" sz="20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주말</a:t>
                      </a:r>
                      <a:endParaRPr lang="ko-KR" altLang="en-US" sz="20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130,000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20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622553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주중 </a:t>
                      </a:r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. 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주말</a:t>
                      </a:r>
                      <a:endParaRPr lang="en-US" altLang="ko-KR" sz="20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9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홀</a:t>
                      </a:r>
                      <a:endParaRPr lang="ko-KR" altLang="en-US" sz="20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4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인 내장</a:t>
                      </a:r>
                      <a:endParaRPr lang="ko-KR" altLang="en-US" sz="20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인 그린피 면제</a:t>
                      </a:r>
                      <a:endParaRPr lang="ko-KR" altLang="en-US" sz="20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주중</a:t>
                      </a:r>
                      <a:endParaRPr lang="ko-KR" altLang="en-US" sz="20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45,000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20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622553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3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인 내장</a:t>
                      </a:r>
                      <a:endParaRPr lang="ko-KR" altLang="en-US" sz="20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인 </a:t>
                      </a:r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50% 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할인</a:t>
                      </a:r>
                      <a:endParaRPr lang="ko-KR" altLang="en-US" sz="20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주말</a:t>
                      </a:r>
                      <a:endParaRPr lang="ko-KR" altLang="en-US" sz="20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65,000</a:t>
                      </a:r>
                      <a:endParaRPr lang="ko-KR" altLang="en-US" sz="20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99168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실버데이</a:t>
                      </a:r>
                      <a:endParaRPr lang="en-US" altLang="ko-KR" sz="20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레이디 </a:t>
                      </a:r>
                      <a:r>
                        <a:rPr lang="ko-KR" altLang="en-US" sz="20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데이</a:t>
                      </a:r>
                      <a:endParaRPr lang="ko-KR" altLang="en-US" sz="20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4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인기준 </a:t>
                      </a:r>
                      <a:r>
                        <a:rPr lang="ko-KR" altLang="en-US" sz="20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카트료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 포함</a:t>
                      </a:r>
                      <a:endParaRPr lang="en-US" altLang="ko-KR" sz="20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인당 </a:t>
                      </a:r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75,000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20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카트료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 포함 </a:t>
                      </a:r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인당</a:t>
                      </a:r>
                      <a:endParaRPr lang="en-US" altLang="ko-KR" sz="20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87,500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20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357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비 고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342900" indent="-342900" algn="l" latinLnBrk="1">
                        <a:buAutoNum type="arabicPeriod"/>
                      </a:pPr>
                      <a:r>
                        <a:rPr lang="ko-KR" altLang="en-US" sz="2000" b="1" dirty="0" smtClean="0">
                          <a:solidFill>
                            <a:schemeClr val="tx1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모든 할인 적용은 </a:t>
                      </a:r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18</a:t>
                      </a:r>
                      <a:r>
                        <a:rPr lang="ko-KR" altLang="en-US" sz="2000" b="1" dirty="0" smtClean="0">
                          <a:solidFill>
                            <a:schemeClr val="tx1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홀 플레이 종료 시에만 적용됨</a:t>
                      </a:r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.</a:t>
                      </a:r>
                    </a:p>
                    <a:p>
                      <a:pPr marL="342900" indent="-342900" algn="l" latinLnBrk="1">
                        <a:buAutoNum type="arabicPeriod"/>
                      </a:pPr>
                      <a:r>
                        <a:rPr lang="ko-KR" altLang="en-US" sz="2000" b="1" dirty="0" smtClean="0">
                          <a:solidFill>
                            <a:schemeClr val="tx1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기상악화 시 홀 별 정산은 정상요금 </a:t>
                      </a:r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n/1</a:t>
                      </a:r>
                      <a:r>
                        <a:rPr lang="ko-KR" altLang="en-US" sz="2000" b="1" baseline="0" dirty="0" smtClean="0">
                          <a:solidFill>
                            <a:schemeClr val="tx1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 </a:t>
                      </a:r>
                      <a:endParaRPr lang="en-US" altLang="ko-KR" sz="2000" b="1" baseline="0" dirty="0" smtClean="0">
                        <a:solidFill>
                          <a:schemeClr val="tx1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marL="342900" indent="-342900" algn="l" latinLnBrk="1">
                        <a:buAutoNum type="arabicPeriod"/>
                      </a:pPr>
                      <a:r>
                        <a:rPr lang="ko-KR" altLang="en-US" sz="2000" b="1" baseline="0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당일 인터넷 현장가입 불가</a:t>
                      </a:r>
                      <a:r>
                        <a:rPr lang="en-US" altLang="ko-KR" sz="2000" b="1" baseline="0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!</a:t>
                      </a:r>
                    </a:p>
                    <a:p>
                      <a:pPr marL="342900" indent="-342900" algn="l" latinLnBrk="1">
                        <a:buNone/>
                      </a:pPr>
                      <a:r>
                        <a:rPr lang="en-US" altLang="ko-KR" sz="2000" b="1" baseline="0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☞ </a:t>
                      </a:r>
                      <a:r>
                        <a:rPr lang="ko-KR" altLang="en-US" sz="2000" b="1" baseline="0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예약자 분께서는 동반자 인터넷 가입 꼭 안내해 주십시오</a:t>
                      </a:r>
                      <a:r>
                        <a:rPr lang="en-US" altLang="ko-KR" sz="2000" b="1" baseline="0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.</a:t>
                      </a:r>
                      <a:r>
                        <a:rPr lang="ko-KR" altLang="en-US" sz="2000" b="1" baseline="0" dirty="0" smtClean="0">
                          <a:solidFill>
                            <a:schemeClr val="tx1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 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106</Words>
  <Application>Microsoft Office PowerPoint</Application>
  <PresentationFormat>화면 슬라이드 쇼(4:3)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12월 요금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49</cp:revision>
  <dcterms:created xsi:type="dcterms:W3CDTF">2012-10-31T04:00:50Z</dcterms:created>
  <dcterms:modified xsi:type="dcterms:W3CDTF">2012-11-07T03:41:53Z</dcterms:modified>
</cp:coreProperties>
</file>