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보통 스타일 4 - 강조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966CA-D991-4CE3-8D44-EC835DF2158B}" type="datetimeFigureOut">
              <a:rPr lang="ko-KR" altLang="en-US" smtClean="0"/>
              <a:pPr/>
              <a:t>2014-03-16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10E0-E017-43EF-AF24-4C7CF0BF563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966CA-D991-4CE3-8D44-EC835DF2158B}" type="datetimeFigureOut">
              <a:rPr lang="ko-KR" altLang="en-US" smtClean="0"/>
              <a:pPr/>
              <a:t>2014-03-16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10E0-E017-43EF-AF24-4C7CF0BF563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966CA-D991-4CE3-8D44-EC835DF2158B}" type="datetimeFigureOut">
              <a:rPr lang="ko-KR" altLang="en-US" smtClean="0"/>
              <a:pPr/>
              <a:t>2014-03-16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10E0-E017-43EF-AF24-4C7CF0BF563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966CA-D991-4CE3-8D44-EC835DF2158B}" type="datetimeFigureOut">
              <a:rPr lang="ko-KR" altLang="en-US" smtClean="0"/>
              <a:pPr/>
              <a:t>2014-03-16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10E0-E017-43EF-AF24-4C7CF0BF563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966CA-D991-4CE3-8D44-EC835DF2158B}" type="datetimeFigureOut">
              <a:rPr lang="ko-KR" altLang="en-US" smtClean="0"/>
              <a:pPr/>
              <a:t>2014-03-16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10E0-E017-43EF-AF24-4C7CF0BF563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966CA-D991-4CE3-8D44-EC835DF2158B}" type="datetimeFigureOut">
              <a:rPr lang="ko-KR" altLang="en-US" smtClean="0"/>
              <a:pPr/>
              <a:t>2014-03-16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10E0-E017-43EF-AF24-4C7CF0BF563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966CA-D991-4CE3-8D44-EC835DF2158B}" type="datetimeFigureOut">
              <a:rPr lang="ko-KR" altLang="en-US" smtClean="0"/>
              <a:pPr/>
              <a:t>2014-03-16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10E0-E017-43EF-AF24-4C7CF0BF563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966CA-D991-4CE3-8D44-EC835DF2158B}" type="datetimeFigureOut">
              <a:rPr lang="ko-KR" altLang="en-US" smtClean="0"/>
              <a:pPr/>
              <a:t>2014-03-16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10E0-E017-43EF-AF24-4C7CF0BF563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966CA-D991-4CE3-8D44-EC835DF2158B}" type="datetimeFigureOut">
              <a:rPr lang="ko-KR" altLang="en-US" smtClean="0"/>
              <a:pPr/>
              <a:t>2014-03-16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10E0-E017-43EF-AF24-4C7CF0BF563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966CA-D991-4CE3-8D44-EC835DF2158B}" type="datetimeFigureOut">
              <a:rPr lang="ko-KR" altLang="en-US" smtClean="0"/>
              <a:pPr/>
              <a:t>2014-03-16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10E0-E017-43EF-AF24-4C7CF0BF563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966CA-D991-4CE3-8D44-EC835DF2158B}" type="datetimeFigureOut">
              <a:rPr lang="ko-KR" altLang="en-US" smtClean="0"/>
              <a:pPr/>
              <a:t>2014-03-16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10E0-E017-43EF-AF24-4C7CF0BF563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966CA-D991-4CE3-8D44-EC835DF2158B}" type="datetimeFigureOut">
              <a:rPr lang="ko-KR" altLang="en-US" smtClean="0"/>
              <a:pPr/>
              <a:t>2014-03-16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710E0-E017-43EF-AF24-4C7CF0BF563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44625"/>
            <a:ext cx="7772400" cy="864095"/>
          </a:xfrm>
        </p:spPr>
        <p:txBody>
          <a:bodyPr/>
          <a:lstStyle/>
          <a:p>
            <a:r>
              <a:rPr lang="en-US" altLang="ko-KR" dirty="0" smtClean="0"/>
              <a:t>2014. 04</a:t>
            </a:r>
            <a:r>
              <a:rPr lang="ko-KR" altLang="en-US" dirty="0" smtClean="0"/>
              <a:t>월 이용요금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2" y="980727"/>
          <a:ext cx="9143997" cy="499469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{8A107856-5554-42FB-B03E-39F5DBC370BA}</a:tableStyleId>
              </a:tblPr>
              <a:tblGrid>
                <a:gridCol w="557807"/>
                <a:gridCol w="557807"/>
                <a:gridCol w="1488165"/>
                <a:gridCol w="1488165"/>
                <a:gridCol w="1488165"/>
                <a:gridCol w="2091152"/>
                <a:gridCol w="1472736"/>
              </a:tblGrid>
              <a:tr h="745715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구 분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이용 시간대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인터넷회원</a:t>
                      </a:r>
                      <a:endParaRPr lang="en-US" altLang="ko-KR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(3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인 이상</a:t>
                      </a:r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)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비회원</a:t>
                      </a:r>
                      <a:endParaRPr lang="en-US" altLang="ko-KR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(3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인 이상</a:t>
                      </a:r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)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err="1" smtClean="0">
                          <a:latin typeface="굴림체" pitchFamily="49" charset="-127"/>
                          <a:ea typeface="굴림체" pitchFamily="49" charset="-127"/>
                        </a:rPr>
                        <a:t>실버</a:t>
                      </a:r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/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레이디</a:t>
                      </a:r>
                      <a:endParaRPr lang="en-US" altLang="ko-KR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(</a:t>
                      </a:r>
                      <a:r>
                        <a:rPr lang="ko-KR" altLang="en-US" b="1" dirty="0" err="1" smtClean="0">
                          <a:latin typeface="굴림체" pitchFamily="49" charset="-127"/>
                          <a:ea typeface="굴림체" pitchFamily="49" charset="-127"/>
                        </a:rPr>
                        <a:t>카트비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 포함</a:t>
                      </a:r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)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9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홀</a:t>
                      </a:r>
                      <a:endParaRPr lang="en-US" altLang="ko-KR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(3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인 이상</a:t>
                      </a:r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)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</a:tr>
              <a:tr h="432040">
                <a:tc rowSpan="3"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주 중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rowSpan="3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08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시 이전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6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만원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7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만원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65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천원</a:t>
                      </a:r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(4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인기준</a:t>
                      </a:r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)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1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부</a:t>
                      </a:r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: 35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천원</a:t>
                      </a:r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4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부</a:t>
                      </a:r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: 4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만원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</a:tr>
              <a:tr h="43204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09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시 이전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7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만원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8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만원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75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천원</a:t>
                      </a:r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(4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인기준</a:t>
                      </a:r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)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/>
                </a:tc>
              </a:tr>
              <a:tr h="43204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09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시 이후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8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만원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9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만원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85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천원</a:t>
                      </a:r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(4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인기준</a:t>
                      </a:r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)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/>
                </a:tc>
              </a:tr>
              <a:tr h="484958">
                <a:tc rowSpan="6"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주</a:t>
                      </a:r>
                      <a:endParaRPr lang="en-US" altLang="ko-KR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endParaRPr lang="en-US" altLang="ko-KR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말</a:t>
                      </a:r>
                      <a:endParaRPr lang="en-US" altLang="ko-KR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endParaRPr lang="en-US" altLang="ko-KR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토요일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07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시 이전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11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만원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13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만원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err="1" smtClean="0">
                          <a:latin typeface="굴림체" pitchFamily="49" charset="-127"/>
                          <a:ea typeface="굴림체" pitchFamily="49" charset="-127"/>
                        </a:rPr>
                        <a:t>실버</a:t>
                      </a:r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/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레이디</a:t>
                      </a:r>
                      <a:endParaRPr lang="en-US" altLang="ko-KR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적용되지 않음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3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부</a:t>
                      </a:r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:55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천원</a:t>
                      </a:r>
                      <a:endParaRPr lang="en-US" altLang="ko-KR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외 시간대</a:t>
                      </a:r>
                      <a:endParaRPr lang="en-US" altLang="ko-KR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65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천원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</a:tr>
              <a:tr h="484958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07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시</a:t>
                      </a:r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~2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부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12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만원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48495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3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부</a:t>
                      </a:r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(16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시</a:t>
                      </a:r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~)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10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만원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11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만원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484958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일요일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07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시 이전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10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만원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11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만원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09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시 이전</a:t>
                      </a:r>
                      <a:endParaRPr lang="en-US" altLang="ko-KR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(1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만원 할인</a:t>
                      </a:r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)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latinLnBrk="1"/>
                      <a:endParaRPr lang="en-US" altLang="ko-KR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3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부</a:t>
                      </a:r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:5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만원</a:t>
                      </a:r>
                      <a:endParaRPr lang="en-US" altLang="ko-KR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ko-KR" altLang="en-US" b="1" smtClean="0">
                          <a:latin typeface="굴림체" pitchFamily="49" charset="-127"/>
                          <a:ea typeface="굴림체" pitchFamily="49" charset="-127"/>
                        </a:rPr>
                        <a:t>외 시간대</a:t>
                      </a:r>
                      <a:endParaRPr lang="en-US" altLang="ko-KR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6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만원</a:t>
                      </a:r>
                      <a:endParaRPr lang="en-US" altLang="ko-KR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</a:tr>
              <a:tr h="484958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07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시</a:t>
                      </a:r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~2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부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11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만원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12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만원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528065">
                <a:tc vMerge="1">
                  <a:txBody>
                    <a:bodyPr/>
                    <a:lstStyle/>
                    <a:p>
                      <a:pPr algn="ctr" latinLnBrk="1"/>
                      <a:endParaRPr lang="en-US" altLang="ko-KR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3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부</a:t>
                      </a:r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(16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시</a:t>
                      </a:r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~)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9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만원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10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만원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직사각형 4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>
                <a:latin typeface="굴림체" pitchFamily="49" charset="-127"/>
                <a:ea typeface="굴림체" pitchFamily="49" charset="-127"/>
              </a:rPr>
              <a:t>내장 전 인터넷 가입해 주시고</a:t>
            </a:r>
            <a:r>
              <a:rPr lang="en-US" altLang="ko-KR" sz="2000" b="1" dirty="0" smtClean="0">
                <a:latin typeface="굴림체" pitchFamily="49" charset="-127"/>
                <a:ea typeface="굴림체" pitchFamily="49" charset="-127"/>
              </a:rPr>
              <a:t>,</a:t>
            </a:r>
            <a:r>
              <a:rPr lang="ko-KR" altLang="en-US" sz="2000" b="1" dirty="0" smtClean="0">
                <a:latin typeface="굴림체" pitchFamily="49" charset="-127"/>
                <a:ea typeface="굴림체" pitchFamily="49" charset="-127"/>
              </a:rPr>
              <a:t> 현장 인터넷 가입은 불가합니다</a:t>
            </a:r>
            <a:r>
              <a:rPr lang="en-US" altLang="ko-KR" sz="2000" b="1" dirty="0" smtClean="0">
                <a:latin typeface="굴림체" pitchFamily="49" charset="-127"/>
                <a:ea typeface="굴림체" pitchFamily="49" charset="-127"/>
              </a:rPr>
              <a:t>.</a:t>
            </a:r>
          </a:p>
          <a:p>
            <a:pPr algn="ctr"/>
            <a:r>
              <a:rPr lang="ko-KR" altLang="en-US" dirty="0"/>
              <a:t>위 </a:t>
            </a:r>
            <a:r>
              <a:rPr lang="ko-KR" altLang="en-US" dirty="0" smtClean="0"/>
              <a:t>요금은 </a:t>
            </a:r>
            <a:r>
              <a:rPr lang="en-US" altLang="ko-KR" dirty="0" smtClean="0"/>
              <a:t>18</a:t>
            </a:r>
            <a:r>
              <a:rPr lang="ko-KR" altLang="en-US" dirty="0" smtClean="0"/>
              <a:t>홀 종료 시 해당되며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기상 등 </a:t>
            </a:r>
            <a:r>
              <a:rPr lang="ko-KR" altLang="en-US" dirty="0" err="1" smtClean="0"/>
              <a:t>홀별</a:t>
            </a:r>
            <a:r>
              <a:rPr lang="ko-KR" altLang="en-US" dirty="0" smtClean="0"/>
              <a:t> 정산 시에는 정상요금에서 </a:t>
            </a:r>
            <a:r>
              <a:rPr lang="en-US" altLang="ko-KR" dirty="0" smtClean="0"/>
              <a:t>N/1</a:t>
            </a:r>
            <a:r>
              <a:rPr lang="ko-KR" altLang="en-US" dirty="0" smtClean="0"/>
              <a:t>적용함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199</Words>
  <Application>Microsoft Office PowerPoint</Application>
  <PresentationFormat>화면 슬라이드 쇼(4:3)</PresentationFormat>
  <Paragraphs>61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2014. 04월 이용요금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2014. 04월 이용요금</dc:title>
  <dc:creator>owner</dc:creator>
  <cp:lastModifiedBy>owner</cp:lastModifiedBy>
  <cp:revision>21</cp:revision>
  <dcterms:created xsi:type="dcterms:W3CDTF">2014-03-12T03:03:51Z</dcterms:created>
  <dcterms:modified xsi:type="dcterms:W3CDTF">2014-03-16T00:24:02Z</dcterms:modified>
</cp:coreProperties>
</file>