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ABDA-FF75-404D-8BCB-59A709C9BEF2}" type="datetimeFigureOut">
              <a:rPr lang="ko-KR" altLang="en-US" smtClean="0"/>
              <a:pPr/>
              <a:t>2013-04-16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FC77-E264-4551-99A0-1DDCB36F0A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0" y="692695"/>
          <a:ext cx="9144000" cy="5760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27584"/>
                <a:gridCol w="1944216"/>
                <a:gridCol w="1872208"/>
                <a:gridCol w="2304256"/>
                <a:gridCol w="2195736"/>
              </a:tblGrid>
              <a:tr h="360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요일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시간대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비 고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59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09:00</a:t>
                      </a:r>
                      <a:r>
                        <a:rPr lang="en-US" altLang="ko-KR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강원도민의 날 지정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 지역 주민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추가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오전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셀프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추가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 할인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14:00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09:01~13:59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정상요금 시 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5836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583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14:00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09:01~13:59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토요일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석가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탄신일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06:00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5836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583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16:00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07:01</a:t>
                      </a:r>
                      <a:r>
                        <a:rPr lang="en-US" altLang="ko-KR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~15:59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06:00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인터넷 회원</a:t>
                      </a:r>
                      <a:endParaRPr lang="en-US" altLang="ko-KR" sz="2000" b="1" dirty="0" smtClean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지역주민 추가</a:t>
                      </a:r>
                      <a:endParaRPr lang="en-US" altLang="ko-KR" sz="2000" b="1" dirty="0" smtClean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1</a:t>
                      </a:r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 할인</a:t>
                      </a:r>
                      <a:endParaRPr lang="ko-KR" altLang="en-US" sz="2000" b="1" dirty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6059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07:01~11:59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latin typeface="굴림체" pitchFamily="49" charset="-127"/>
                <a:ea typeface="굴림체" pitchFamily="49" charset="-127"/>
                <a:cs typeface="+mj-cs"/>
              </a:rPr>
              <a:t>5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월 이용요금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(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그린피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)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일 근로자의 날 임시 공휴일 특별할인가 인당 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90,000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원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(9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홀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45,000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원</a:t>
            </a:r>
            <a:r>
              <a:rPr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150</Words>
  <Application>Microsoft Office PowerPoint</Application>
  <PresentationFormat>화면 슬라이드 쇼(4:3)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16</cp:revision>
  <dcterms:created xsi:type="dcterms:W3CDTF">2013-04-13T01:57:12Z</dcterms:created>
  <dcterms:modified xsi:type="dcterms:W3CDTF">2013-04-16T02:50:34Z</dcterms:modified>
</cp:coreProperties>
</file>