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3469-40D3-49E4-8682-B8ED60902D56}" type="datetimeFigureOut">
              <a:rPr lang="ko-KR" altLang="en-US" smtClean="0"/>
              <a:pPr/>
              <a:t>2012-10-05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5E97-C1BD-47AF-A488-1D87E0CC6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코스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95736"/>
            <a:ext cx="6885384" cy="4014192"/>
          </a:xfrm>
          <a:prstGeom prst="rect">
            <a:avLst/>
          </a:prstGeom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2400" b="1" dirty="0" smtClean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골프모임 어디서 할지 아직도 고민 하십니까</a:t>
            </a:r>
            <a:r>
              <a:rPr lang="en-US" altLang="ko-KR" sz="24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0070C0"/>
                </a:solidFill>
                <a:latin typeface="새굴림" pitchFamily="18" charset="-127"/>
                <a:ea typeface="새굴림" pitchFamily="18" charset="-127"/>
              </a:rPr>
              <a:t>단체모임 하는데 있어 다소 불편한 점</a:t>
            </a:r>
            <a:endParaRPr lang="en-US" altLang="ko-KR" sz="2400" b="1" dirty="0" smtClean="0">
              <a:solidFill>
                <a:srgbClr val="0070C0"/>
              </a:solidFill>
              <a:latin typeface="새굴림" pitchFamily="18" charset="-127"/>
              <a:ea typeface="새굴림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가격으로 보상해 드리겠습니다</a:t>
            </a:r>
            <a:r>
              <a:rPr lang="en-US" altLang="ko-KR" sz="24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00B0F0"/>
                </a:solidFill>
                <a:latin typeface="새굴림" pitchFamily="18" charset="-127"/>
                <a:ea typeface="새굴림" pitchFamily="18" charset="-127"/>
              </a:rPr>
              <a:t>스프링베일에서</a:t>
            </a:r>
            <a:r>
              <a:rPr lang="en-US" altLang="ko-KR" sz="2400" b="1" dirty="0" smtClean="0">
                <a:solidFill>
                  <a:srgbClr val="00B0F0"/>
                </a:solidFill>
                <a:latin typeface="새굴림" pitchFamily="18" charset="-127"/>
                <a:ea typeface="새굴림" pitchFamily="18" charset="-127"/>
              </a:rPr>
              <a:t>…</a:t>
            </a:r>
          </a:p>
          <a:p>
            <a:pPr algn="ctr">
              <a:lnSpc>
                <a:spcPct val="150000"/>
              </a:lnSpc>
            </a:pPr>
            <a:r>
              <a:rPr lang="ko-KR" altLang="en-US" sz="24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 </a:t>
            </a:r>
            <a:endParaRPr lang="ko-KR" altLang="en-US" sz="2400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32656" y="2483768"/>
            <a:ext cx="5229200" cy="720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2013</a:t>
            </a:r>
            <a:r>
              <a:rPr lang="ko-KR" altLang="en-US" sz="40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년</a:t>
            </a:r>
            <a:r>
              <a:rPr lang="en-US" altLang="ko-KR" sz="40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! </a:t>
            </a:r>
            <a:r>
              <a:rPr lang="ko-KR" altLang="en-US" sz="4000" b="1" dirty="0" err="1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연단체</a:t>
            </a:r>
            <a:r>
              <a:rPr lang="ko-KR" altLang="en-US" sz="4000" b="1" dirty="0" smtClean="0">
                <a:solidFill>
                  <a:srgbClr val="002060"/>
                </a:solidFill>
                <a:latin typeface="새굴림" pitchFamily="18" charset="-127"/>
                <a:ea typeface="새굴림" pitchFamily="18" charset="-127"/>
              </a:rPr>
              <a:t> 모집</a:t>
            </a:r>
            <a:endParaRPr lang="ko-KR" altLang="en-US" sz="4000" b="1" dirty="0">
              <a:solidFill>
                <a:srgbClr val="002060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243408" y="6156176"/>
            <a:ext cx="266429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굴림체"/>
                <a:ea typeface="굴림체"/>
              </a:rPr>
              <a:t>【</a:t>
            </a:r>
            <a:r>
              <a:rPr lang="ko-KR" altLang="en-US" sz="28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단체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요금표</a:t>
            </a:r>
            <a:r>
              <a:rPr lang="en-US" altLang="ko-KR" sz="2800" b="1" dirty="0" smtClean="0">
                <a:solidFill>
                  <a:srgbClr val="0000FF"/>
                </a:solidFill>
                <a:latin typeface="굴림체"/>
                <a:ea typeface="굴림체"/>
              </a:rPr>
              <a:t>】</a:t>
            </a:r>
            <a:endParaRPr lang="ko-KR" altLang="en-US" sz="2800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024336" y="6156176"/>
            <a:ext cx="3933056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단체 팀 이용요금 및 이용시간</a:t>
            </a:r>
            <a:endParaRPr lang="en-US" altLang="ko-KR" sz="1600" b="1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ko-KR" altLang="en-US" sz="1600" b="1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계절에 따라 약간의 변동 있을 수 있음</a:t>
            </a:r>
            <a:endParaRPr lang="en-US" altLang="ko-KR" sz="1600" b="1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0" y="6732240"/>
          <a:ext cx="6857999" cy="241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36393"/>
                <a:gridCol w="1967937"/>
                <a:gridCol w="1617276"/>
                <a:gridCol w="1636393"/>
              </a:tblGrid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새굴림" pitchFamily="18" charset="-127"/>
                          <a:ea typeface="새굴림" pitchFamily="18" charset="-127"/>
                        </a:rPr>
                        <a:t>구 분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새굴림" pitchFamily="18" charset="-127"/>
                          <a:ea typeface="새굴림" pitchFamily="18" charset="-127"/>
                        </a:rPr>
                        <a:t>단체팀</a:t>
                      </a:r>
                      <a:r>
                        <a:rPr lang="ko-KR" altLang="en-US" dirty="0" smtClean="0">
                          <a:latin typeface="새굴림" pitchFamily="18" charset="-127"/>
                          <a:ea typeface="새굴림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latin typeface="새굴림" pitchFamily="18" charset="-127"/>
                          <a:ea typeface="새굴림" pitchFamily="18" charset="-127"/>
                        </a:rPr>
                        <a:t>그린피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새굴림" pitchFamily="18" charset="-127"/>
                          <a:ea typeface="새굴림" pitchFamily="18" charset="-127"/>
                        </a:rPr>
                        <a:t>정상그린피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월요일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6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7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화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~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목요일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7.5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8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금요일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7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8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토요일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12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11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13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1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일요일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11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부 </a:t>
                      </a:r>
                      <a:r>
                        <a:rPr lang="en-US" altLang="ko-KR" b="1" dirty="0" smtClean="0">
                          <a:latin typeface="새굴림" pitchFamily="18" charset="-127"/>
                          <a:ea typeface="새굴림" pitchFamily="18" charset="-127"/>
                        </a:rPr>
                        <a:t>: 10</a:t>
                      </a:r>
                      <a:r>
                        <a:rPr lang="ko-KR" altLang="en-US" b="1" dirty="0" smtClean="0">
                          <a:latin typeface="새굴림" pitchFamily="18" charset="-127"/>
                          <a:ea typeface="새굴림" pitchFamily="18" charset="-127"/>
                        </a:rPr>
                        <a:t>만원</a:t>
                      </a:r>
                      <a:endParaRPr lang="ko-KR" altLang="en-US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1628800" y="3275856"/>
            <a:ext cx="3312368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문의 및 접수</a:t>
            </a:r>
            <a:r>
              <a:rPr lang="en-US" altLang="ko-KR" sz="20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!</a:t>
            </a:r>
            <a:r>
              <a:rPr lang="ko-KR" altLang="en-US" sz="20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 프런트에서</a:t>
            </a:r>
            <a:r>
              <a:rPr lang="en-US" altLang="ko-KR" sz="2000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~</a:t>
            </a:r>
            <a:endParaRPr lang="ko-KR" altLang="en-US" sz="2000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40768" y="5076056"/>
            <a:ext cx="396044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선착순 </a:t>
            </a:r>
            <a:r>
              <a:rPr lang="en-US" altLang="ko-KR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100</a:t>
            </a:r>
            <a:r>
              <a:rPr lang="ko-KR" altLang="en-US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개 단체모집</a:t>
            </a:r>
            <a:r>
              <a:rPr lang="en-US" altLang="ko-KR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!</a:t>
            </a:r>
          </a:p>
          <a:p>
            <a:pPr algn="ctr"/>
            <a:r>
              <a:rPr lang="ko-KR" altLang="en-US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요일에 따라 조기마감 됩니다</a:t>
            </a:r>
            <a:r>
              <a:rPr lang="en-US" altLang="ko-KR" sz="2000" b="1" dirty="0" smtClean="0">
                <a:solidFill>
                  <a:srgbClr val="FFFF00"/>
                </a:solidFill>
                <a:latin typeface="새굴림" pitchFamily="18" charset="-127"/>
                <a:ea typeface="새굴림" pitchFamily="18" charset="-127"/>
              </a:rPr>
              <a:t>.</a:t>
            </a:r>
            <a:endParaRPr lang="ko-KR" altLang="en-US" sz="2000" b="1" dirty="0">
              <a:solidFill>
                <a:srgbClr val="FFFF00"/>
              </a:solidFill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342900" y="35496"/>
            <a:ext cx="6172200" cy="792088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latin typeface="굴림체" pitchFamily="49" charset="-127"/>
                <a:ea typeface="굴림체" pitchFamily="49" charset="-127"/>
              </a:rPr>
              <a:t>2013</a:t>
            </a:r>
            <a:r>
              <a:rPr lang="ko-KR" altLang="en-US" sz="4000" b="1" dirty="0" smtClean="0">
                <a:latin typeface="굴림체" pitchFamily="49" charset="-127"/>
                <a:ea typeface="굴림체" pitchFamily="49" charset="-127"/>
              </a:rPr>
              <a:t>년</a:t>
            </a:r>
            <a:r>
              <a:rPr lang="en-US" altLang="ko-KR" sz="4000" b="1" dirty="0" smtClean="0">
                <a:latin typeface="굴림체" pitchFamily="49" charset="-127"/>
                <a:ea typeface="굴림체" pitchFamily="49" charset="-127"/>
              </a:rPr>
              <a:t>!</a:t>
            </a:r>
            <a:r>
              <a:rPr lang="ko-KR" altLang="en-US" sz="4000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4000" b="1" dirty="0" err="1" smtClean="0">
                <a:latin typeface="굴림체" pitchFamily="49" charset="-127"/>
                <a:ea typeface="굴림체" pitchFamily="49" charset="-127"/>
              </a:rPr>
              <a:t>연단체</a:t>
            </a:r>
            <a:r>
              <a:rPr lang="ko-KR" altLang="en-US" sz="4000" b="1" dirty="0" smtClean="0">
                <a:latin typeface="굴림체" pitchFamily="49" charset="-127"/>
                <a:ea typeface="굴림체" pitchFamily="49" charset="-127"/>
              </a:rPr>
              <a:t> 특혜 </a:t>
            </a:r>
            <a:endParaRPr lang="ko-KR" altLang="en-US" sz="4000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60648" y="4499991"/>
          <a:ext cx="6336704" cy="46085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0160"/>
                <a:gridCol w="2160240"/>
                <a:gridCol w="2736304"/>
              </a:tblGrid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팀 수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만원 쿠폰 증정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라운드 쿠폰 증정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3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 라운드 쿠폰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주중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 증정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4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라운드 쿠폰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 증정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 라운드 쿠폰 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주중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/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r>
                        <a:rPr lang="ko-KR" altLang="en-US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en-US" altLang="ko-KR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 증정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r>
                        <a:rPr lang="en-US" altLang="ko-KR" b="1" baseline="0" dirty="0" smtClean="0"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라운드 쿠폰</a:t>
                      </a:r>
                      <a:endParaRPr lang="en-US" altLang="ko-KR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주중 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/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 증정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120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10~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b="1" dirty="0" smtClean="0">
                          <a:latin typeface="굴림체" pitchFamily="49" charset="-127"/>
                          <a:ea typeface="굴림체" pitchFamily="49" charset="-127"/>
                        </a:rPr>
                        <a:t>매</a:t>
                      </a:r>
                      <a:endParaRPr lang="ko-KR" altLang="en-US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60648" y="827584"/>
            <a:ext cx="6336704" cy="3672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latin typeface="굴림체"/>
                <a:ea typeface="굴림체"/>
              </a:rPr>
              <a:t>◘ 특혜 </a:t>
            </a:r>
            <a:r>
              <a:rPr lang="en-US" altLang="ko-KR" b="1" dirty="0" smtClean="0">
                <a:latin typeface="굴림체"/>
                <a:ea typeface="굴림체"/>
              </a:rPr>
              <a:t>1. 3</a:t>
            </a:r>
            <a:r>
              <a:rPr lang="ko-KR" altLang="en-US" b="1" dirty="0" smtClean="0">
                <a:latin typeface="굴림체"/>
                <a:ea typeface="굴림체"/>
              </a:rPr>
              <a:t>팀 기준 </a:t>
            </a:r>
            <a:r>
              <a:rPr lang="en-US" altLang="ko-KR" b="1" dirty="0" smtClean="0">
                <a:latin typeface="굴림체"/>
                <a:ea typeface="굴림체"/>
              </a:rPr>
              <a:t>12</a:t>
            </a:r>
            <a:r>
              <a:rPr lang="ko-KR" altLang="en-US" b="1" dirty="0" smtClean="0">
                <a:latin typeface="굴림체"/>
                <a:ea typeface="굴림체"/>
              </a:rPr>
              <a:t>명 내장 </a:t>
            </a:r>
            <a:r>
              <a:rPr lang="en-US" altLang="ko-KR" b="1" dirty="0" smtClean="0">
                <a:latin typeface="굴림체"/>
                <a:ea typeface="굴림체"/>
              </a:rPr>
              <a:t>1</a:t>
            </a:r>
            <a:r>
              <a:rPr lang="ko-KR" altLang="en-US" b="1" dirty="0" smtClean="0">
                <a:latin typeface="굴림체"/>
                <a:ea typeface="굴림체"/>
              </a:rPr>
              <a:t>명 </a:t>
            </a:r>
            <a:r>
              <a:rPr lang="ko-KR" altLang="en-US" b="1" dirty="0" err="1" smtClean="0">
                <a:latin typeface="굴림체"/>
                <a:ea typeface="굴림체"/>
              </a:rPr>
              <a:t>그린피</a:t>
            </a:r>
            <a:r>
              <a:rPr lang="ko-KR" altLang="en-US" b="1" dirty="0" smtClean="0">
                <a:latin typeface="굴림체"/>
                <a:ea typeface="굴림체"/>
              </a:rPr>
              <a:t> 면제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 smtClean="0">
                <a:latin typeface="굴림체"/>
                <a:ea typeface="굴림체"/>
              </a:rPr>
              <a:t>          </a:t>
            </a:r>
            <a:r>
              <a:rPr lang="ko-KR" altLang="en-US" b="1" dirty="0" smtClean="0">
                <a:latin typeface="굴림체"/>
                <a:ea typeface="굴림체"/>
              </a:rPr>
              <a:t>최대 </a:t>
            </a:r>
            <a:r>
              <a:rPr lang="en-US" altLang="ko-KR" b="1" dirty="0" smtClean="0">
                <a:latin typeface="굴림체"/>
                <a:ea typeface="굴림체"/>
              </a:rPr>
              <a:t>4</a:t>
            </a:r>
            <a:r>
              <a:rPr lang="ko-KR" altLang="en-US" b="1" dirty="0" smtClean="0">
                <a:latin typeface="굴림체"/>
                <a:ea typeface="굴림체"/>
              </a:rPr>
              <a:t>명까지 </a:t>
            </a:r>
            <a:r>
              <a:rPr lang="ko-KR" altLang="en-US" b="1" dirty="0" err="1" smtClean="0">
                <a:latin typeface="굴림체"/>
                <a:ea typeface="굴림체"/>
              </a:rPr>
              <a:t>그린피</a:t>
            </a:r>
            <a:r>
              <a:rPr lang="ko-KR" altLang="en-US" b="1" dirty="0" smtClean="0">
                <a:latin typeface="굴림체"/>
                <a:ea typeface="굴림체"/>
              </a:rPr>
              <a:t> 면제</a:t>
            </a:r>
            <a:r>
              <a:rPr lang="en-US" altLang="ko-KR" b="1" dirty="0" smtClean="0">
                <a:latin typeface="굴림체"/>
                <a:ea typeface="굴림체"/>
              </a:rPr>
              <a:t>       </a:t>
            </a:r>
          </a:p>
          <a:p>
            <a:r>
              <a:rPr lang="ko-KR" altLang="en-US" b="1" dirty="0" smtClean="0">
                <a:latin typeface="굴림체"/>
                <a:ea typeface="굴림체"/>
              </a:rPr>
              <a:t>◘ 특혜 </a:t>
            </a:r>
            <a:r>
              <a:rPr lang="en-US" altLang="ko-KR" b="1" dirty="0" smtClean="0">
                <a:latin typeface="굴림체"/>
                <a:ea typeface="굴림체"/>
              </a:rPr>
              <a:t>2. </a:t>
            </a:r>
            <a:r>
              <a:rPr lang="ko-KR" altLang="en-US" b="1" dirty="0" smtClean="0">
                <a:latin typeface="굴림체"/>
                <a:ea typeface="굴림체"/>
              </a:rPr>
              <a:t>전원 인터넷 회원 </a:t>
            </a:r>
            <a:r>
              <a:rPr lang="ko-KR" altLang="en-US" b="1" dirty="0" err="1" smtClean="0">
                <a:latin typeface="굴림체"/>
                <a:ea typeface="굴림체"/>
              </a:rPr>
              <a:t>가입시</a:t>
            </a:r>
            <a:r>
              <a:rPr lang="ko-KR" altLang="en-US" b="1" dirty="0" smtClean="0">
                <a:latin typeface="굴림체"/>
                <a:ea typeface="굴림체"/>
              </a:rPr>
              <a:t> 팀 당 쿠폰</a:t>
            </a:r>
            <a:r>
              <a:rPr lang="en-US" altLang="ko-KR" b="1" dirty="0" smtClean="0">
                <a:latin typeface="굴림체"/>
                <a:ea typeface="굴림체"/>
              </a:rPr>
              <a:t> 1</a:t>
            </a:r>
            <a:r>
              <a:rPr lang="ko-KR" altLang="en-US" b="1" dirty="0" smtClean="0">
                <a:latin typeface="굴림체"/>
                <a:ea typeface="굴림체"/>
              </a:rPr>
              <a:t>매 증정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 smtClean="0">
                <a:latin typeface="굴림체"/>
                <a:ea typeface="굴림체"/>
              </a:rPr>
              <a:t>◘ </a:t>
            </a:r>
            <a:r>
              <a:rPr lang="ko-KR" altLang="en-US" b="1" dirty="0" smtClean="0">
                <a:latin typeface="굴림체"/>
                <a:ea typeface="굴림체"/>
              </a:rPr>
              <a:t>특혜 </a:t>
            </a:r>
            <a:r>
              <a:rPr lang="en-US" altLang="ko-KR" b="1" dirty="0" smtClean="0">
                <a:latin typeface="굴림체"/>
                <a:ea typeface="굴림체"/>
              </a:rPr>
              <a:t>3. </a:t>
            </a:r>
            <a:r>
              <a:rPr lang="ko-KR" altLang="en-US" b="1" dirty="0" smtClean="0">
                <a:latin typeface="굴림체"/>
                <a:ea typeface="굴림체"/>
              </a:rPr>
              <a:t>이용 팀 수 기준 무료 라운드 쿠폰 증정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 smtClean="0">
                <a:latin typeface="굴림체"/>
                <a:ea typeface="굴림체"/>
              </a:rPr>
              <a:t>        - </a:t>
            </a:r>
            <a:r>
              <a:rPr lang="ko-KR" altLang="en-US" b="1" dirty="0" err="1" smtClean="0">
                <a:latin typeface="굴림체"/>
                <a:ea typeface="굴림체"/>
              </a:rPr>
              <a:t>시상품으로</a:t>
            </a:r>
            <a:r>
              <a:rPr lang="ko-KR" altLang="en-US" b="1" dirty="0" smtClean="0">
                <a:latin typeface="굴림체"/>
                <a:ea typeface="굴림체"/>
              </a:rPr>
              <a:t> 사용해 주신다면 회원 만족도 </a:t>
            </a:r>
            <a:r>
              <a:rPr lang="en-US" altLang="ko-KR" b="1" dirty="0" smtClean="0">
                <a:latin typeface="굴림체"/>
                <a:ea typeface="굴림체"/>
              </a:rPr>
              <a:t>UP</a:t>
            </a:r>
          </a:p>
          <a:p>
            <a:endParaRPr lang="en-US" altLang="ko-KR" sz="1200" b="1" dirty="0" smtClean="0">
              <a:latin typeface="굴림체"/>
              <a:ea typeface="굴림체"/>
            </a:endParaRPr>
          </a:p>
          <a:p>
            <a:r>
              <a:rPr lang="ko-KR" altLang="ko-KR" b="1" dirty="0" smtClean="0">
                <a:latin typeface="굴림체"/>
                <a:ea typeface="굴림체"/>
              </a:rPr>
              <a:t>◘</a:t>
            </a:r>
            <a:r>
              <a:rPr lang="en-US" altLang="ko-KR" b="1" dirty="0" smtClean="0">
                <a:latin typeface="굴림체"/>
                <a:ea typeface="굴림체"/>
              </a:rPr>
              <a:t> </a:t>
            </a:r>
            <a:r>
              <a:rPr lang="ko-KR" altLang="en-US" b="1" dirty="0" smtClean="0">
                <a:latin typeface="굴림체"/>
                <a:ea typeface="굴림체"/>
              </a:rPr>
              <a:t>보너스 </a:t>
            </a:r>
            <a:r>
              <a:rPr lang="en-US" altLang="ko-KR" b="1" dirty="0" smtClean="0">
                <a:latin typeface="굴림체"/>
                <a:ea typeface="굴림체"/>
              </a:rPr>
              <a:t>: 3</a:t>
            </a:r>
            <a:r>
              <a:rPr lang="ko-KR" altLang="en-US" b="1" dirty="0" smtClean="0">
                <a:latin typeface="굴림체"/>
                <a:ea typeface="굴림체"/>
              </a:rPr>
              <a:t>월 </a:t>
            </a:r>
            <a:r>
              <a:rPr lang="en-US" altLang="ko-KR" b="1" dirty="0" smtClean="0">
                <a:latin typeface="굴림체"/>
                <a:ea typeface="굴림체"/>
              </a:rPr>
              <a:t>~7</a:t>
            </a:r>
            <a:r>
              <a:rPr lang="ko-KR" altLang="en-US" b="1" dirty="0" smtClean="0">
                <a:latin typeface="굴림체"/>
                <a:ea typeface="굴림체"/>
              </a:rPr>
              <a:t>월 지속 이용한 단체 </a:t>
            </a:r>
            <a:r>
              <a:rPr lang="en-US" altLang="ko-KR" b="1" dirty="0" smtClean="0">
                <a:latin typeface="굴림체"/>
                <a:ea typeface="굴림체"/>
              </a:rPr>
              <a:t>8</a:t>
            </a:r>
            <a:r>
              <a:rPr lang="ko-KR" altLang="en-US" b="1" dirty="0" smtClean="0">
                <a:latin typeface="굴림체"/>
                <a:ea typeface="굴림체"/>
              </a:rPr>
              <a:t>월 전원 </a:t>
            </a:r>
            <a:r>
              <a:rPr lang="ko-KR" altLang="en-US" b="1" dirty="0" err="1" smtClean="0">
                <a:latin typeface="굴림체"/>
                <a:ea typeface="굴림체"/>
              </a:rPr>
              <a:t>그린피</a:t>
            </a:r>
            <a:endParaRPr lang="en-US" altLang="ko-KR" b="1" dirty="0" smtClean="0">
              <a:latin typeface="굴림체"/>
              <a:ea typeface="굴림체"/>
            </a:endParaRPr>
          </a:p>
          <a:p>
            <a:r>
              <a:rPr lang="en-US" altLang="ko-KR" b="1" dirty="0" smtClean="0">
                <a:latin typeface="굴림체"/>
                <a:ea typeface="굴림체"/>
              </a:rPr>
              <a:t>           </a:t>
            </a:r>
            <a:r>
              <a:rPr lang="ko-KR" altLang="en-US" b="1" dirty="0" err="1" smtClean="0">
                <a:latin typeface="굴림체"/>
                <a:ea typeface="굴림체"/>
              </a:rPr>
              <a:t>정상가</a:t>
            </a:r>
            <a:r>
              <a:rPr lang="ko-KR" altLang="en-US" b="1" dirty="0" smtClean="0">
                <a:latin typeface="굴림체"/>
                <a:ea typeface="굴림체"/>
              </a:rPr>
              <a:t> </a:t>
            </a:r>
            <a:r>
              <a:rPr lang="en-US" altLang="ko-KR" b="1" dirty="0" smtClean="0">
                <a:latin typeface="굴림체"/>
                <a:ea typeface="굴림체"/>
              </a:rPr>
              <a:t>50% </a:t>
            </a:r>
            <a:r>
              <a:rPr lang="ko-KR" altLang="en-US" b="1" dirty="0" smtClean="0">
                <a:latin typeface="굴림체"/>
                <a:ea typeface="굴림체"/>
              </a:rPr>
              <a:t>할인 혜택</a:t>
            </a:r>
            <a:endParaRPr lang="en-US" altLang="ko-KR" b="1" dirty="0" smtClean="0">
              <a:latin typeface="굴림체"/>
              <a:ea typeface="굴림체"/>
            </a:endParaRPr>
          </a:p>
          <a:p>
            <a:endParaRPr lang="en-US" altLang="ko-KR" sz="700" b="1" dirty="0" smtClean="0">
              <a:latin typeface="굴림체"/>
              <a:ea typeface="굴림체"/>
            </a:endParaRPr>
          </a:p>
          <a:p>
            <a:r>
              <a:rPr lang="en-US" altLang="ko-KR" sz="2000" b="1" dirty="0" smtClean="0">
                <a:latin typeface="굴림체"/>
                <a:ea typeface="굴림체"/>
              </a:rPr>
              <a:t>※ </a:t>
            </a:r>
            <a:r>
              <a:rPr lang="ko-KR" altLang="en-US" sz="2000" b="1" dirty="0" smtClean="0">
                <a:latin typeface="굴림체"/>
                <a:ea typeface="굴림체"/>
              </a:rPr>
              <a:t>단체 </a:t>
            </a:r>
            <a:r>
              <a:rPr lang="ko-KR" altLang="en-US" sz="2000" b="1" dirty="0" err="1" smtClean="0">
                <a:latin typeface="굴림체"/>
                <a:ea typeface="굴림체"/>
              </a:rPr>
              <a:t>이용시</a:t>
            </a:r>
            <a:r>
              <a:rPr lang="ko-KR" altLang="en-US" sz="2000" b="1" dirty="0" smtClean="0">
                <a:latin typeface="굴림체"/>
                <a:ea typeface="굴림체"/>
              </a:rPr>
              <a:t> 쿠폰 사용불가</a:t>
            </a:r>
            <a:r>
              <a:rPr lang="en-US" altLang="ko-KR" sz="2000" b="1" dirty="0" smtClean="0">
                <a:latin typeface="굴림체"/>
                <a:ea typeface="굴림체"/>
              </a:rPr>
              <a:t>/</a:t>
            </a:r>
            <a:r>
              <a:rPr lang="ko-KR" altLang="en-US" sz="2000" b="1" dirty="0" smtClean="0">
                <a:latin typeface="굴림체"/>
                <a:ea typeface="굴림체"/>
              </a:rPr>
              <a:t>사용기간 </a:t>
            </a:r>
            <a:r>
              <a:rPr lang="en-US" altLang="ko-KR" sz="2000" b="1" dirty="0" smtClean="0">
                <a:latin typeface="굴림체"/>
                <a:ea typeface="굴림체"/>
              </a:rPr>
              <a:t>2</a:t>
            </a:r>
            <a:r>
              <a:rPr lang="ko-KR" altLang="en-US" sz="2000" b="1" dirty="0" smtClean="0">
                <a:latin typeface="굴림체"/>
                <a:ea typeface="굴림체"/>
              </a:rPr>
              <a:t>개월 내 </a:t>
            </a:r>
            <a:endParaRPr lang="en-US" altLang="ko-KR" sz="2000" b="1" dirty="0" smtClean="0">
              <a:latin typeface="굴림체"/>
              <a:ea typeface="굴림체"/>
            </a:endParaRPr>
          </a:p>
          <a:p>
            <a:r>
              <a:rPr lang="en-US" altLang="ko-KR" sz="2000" b="1" dirty="0" smtClean="0">
                <a:latin typeface="굴림체"/>
                <a:ea typeface="굴림체"/>
              </a:rPr>
              <a:t>   </a:t>
            </a:r>
            <a:r>
              <a:rPr lang="ko-KR" altLang="en-US" sz="2000" b="1" dirty="0" smtClean="0">
                <a:latin typeface="굴림체"/>
                <a:ea typeface="굴림체"/>
              </a:rPr>
              <a:t>양도가능</a:t>
            </a:r>
            <a:r>
              <a:rPr lang="en-US" altLang="ko-KR" sz="2000" b="1" dirty="0" smtClean="0">
                <a:latin typeface="굴림체"/>
                <a:ea typeface="굴림체"/>
              </a:rPr>
              <a:t>(</a:t>
            </a:r>
            <a:r>
              <a:rPr lang="ko-KR" altLang="en-US" sz="2000" b="1" dirty="0" smtClean="0">
                <a:latin typeface="굴림체"/>
                <a:ea typeface="굴림체"/>
              </a:rPr>
              <a:t>무료 라운드쿠폰 </a:t>
            </a:r>
            <a:r>
              <a:rPr lang="en-US" altLang="ko-KR" sz="2000" b="1" dirty="0" smtClean="0">
                <a:latin typeface="굴림체"/>
                <a:ea typeface="굴림체"/>
              </a:rPr>
              <a:t>4</a:t>
            </a:r>
            <a:r>
              <a:rPr lang="ko-KR" altLang="en-US" sz="2000" b="1" dirty="0" smtClean="0">
                <a:latin typeface="굴림체"/>
                <a:ea typeface="굴림체"/>
              </a:rPr>
              <a:t>인기준 </a:t>
            </a:r>
            <a:r>
              <a:rPr lang="en-US" altLang="ko-KR" sz="2000" b="1" dirty="0" smtClean="0">
                <a:latin typeface="굴림체"/>
                <a:ea typeface="굴림체"/>
              </a:rPr>
              <a:t>1</a:t>
            </a:r>
            <a:r>
              <a:rPr lang="ko-KR" altLang="en-US" sz="2000" b="1" dirty="0" smtClean="0">
                <a:latin typeface="굴림체"/>
                <a:ea typeface="굴림체"/>
              </a:rPr>
              <a:t>명 이용원칙</a:t>
            </a:r>
            <a:r>
              <a:rPr lang="en-US" altLang="ko-KR" sz="2000" b="1" dirty="0" smtClean="0">
                <a:latin typeface="굴림체"/>
                <a:ea typeface="굴림체"/>
              </a:rPr>
              <a:t>)</a:t>
            </a:r>
          </a:p>
          <a:p>
            <a:endParaRPr lang="en-US" altLang="ko-KR" sz="600" b="1" dirty="0" smtClean="0">
              <a:latin typeface="굴림체"/>
              <a:ea typeface="굴림체"/>
            </a:endParaRPr>
          </a:p>
          <a:p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※ 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일회성 단체 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&amp; 9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홀 단체 팀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!【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특혜 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1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만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,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적용함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】</a:t>
            </a:r>
          </a:p>
          <a:p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  -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 주중 </a:t>
            </a:r>
            <a:r>
              <a:rPr lang="ko-KR" altLang="en-US" sz="2000" b="1" dirty="0" err="1" smtClean="0">
                <a:solidFill>
                  <a:srgbClr val="0000FF"/>
                </a:solidFill>
                <a:latin typeface="굴림체"/>
                <a:ea typeface="굴림체"/>
              </a:rPr>
              <a:t>팀수에따라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 차등적용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, 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주말 </a:t>
            </a:r>
            <a:r>
              <a:rPr lang="en-US" altLang="ko-KR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50%</a:t>
            </a:r>
            <a:r>
              <a:rPr lang="ko-KR" altLang="en-US" sz="2000" b="1" dirty="0" smtClean="0">
                <a:solidFill>
                  <a:srgbClr val="0000FF"/>
                </a:solidFill>
                <a:latin typeface="굴림체"/>
                <a:ea typeface="굴림체"/>
              </a:rPr>
              <a:t>적용 </a:t>
            </a:r>
            <a:endParaRPr lang="ko-KR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317</Words>
  <Application>Microsoft Office PowerPoint</Application>
  <PresentationFormat>화면 슬라이드 쇼(4:3)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2013년! 연단체 특혜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3</cp:revision>
  <dcterms:created xsi:type="dcterms:W3CDTF">2012-10-05T00:09:54Z</dcterms:created>
  <dcterms:modified xsi:type="dcterms:W3CDTF">2012-10-05T01:43:21Z</dcterms:modified>
</cp:coreProperties>
</file>