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3A9D-5EBD-4CB3-8600-15DFE7C0FC74}" type="datetimeFigureOut">
              <a:rPr lang="ko-KR" altLang="en-US" smtClean="0"/>
              <a:pPr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4B32-3950-4049-9F0A-A34AD62ED5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79512" y="0"/>
            <a:ext cx="8712968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2013</a:t>
            </a:r>
            <a:r>
              <a:rPr kumimoji="0" lang="ko-KR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년</a:t>
            </a:r>
            <a:r>
              <a:rPr kumimoji="0" lang="en-US" altLang="ko-K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,Event </a:t>
            </a:r>
            <a:r>
              <a:rPr kumimoji="0" lang="ko-KR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요금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980728"/>
          <a:ext cx="9143999" cy="579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529"/>
                <a:gridCol w="2211511"/>
                <a:gridCol w="2304256"/>
                <a:gridCol w="1907703"/>
              </a:tblGrid>
              <a:tr h="9708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구 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시즌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(3,4,5,6,9,10,11)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비 시즌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월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(1,2,7,8,12)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비 고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11924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latin typeface="굴림체" pitchFamily="49" charset="-127"/>
                          <a:ea typeface="굴림체" pitchFamily="49" charset="-127"/>
                        </a:rPr>
                        <a:t>Lady</a:t>
                      </a:r>
                      <a:r>
                        <a:rPr lang="en-US" altLang="ko-KR" sz="28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Day</a:t>
                      </a:r>
                      <a:endParaRPr lang="en-US" altLang="ko-KR" sz="2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화요일 전 시간대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금요일 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0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r>
                        <a:rPr lang="ko-KR" altLang="en-US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2400" b="1" dirty="0" smtClean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80,000</a:t>
                      </a:r>
                      <a:r>
                        <a:rPr lang="ko-KR" altLang="en-US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400" b="1" dirty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r>
                        <a:rPr lang="ko-KR" altLang="en-US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2400" b="1" dirty="0" smtClean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70,000</a:t>
                      </a:r>
                      <a:r>
                        <a:rPr lang="ko-KR" altLang="en-US" sz="24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ko-KR" altLang="en-US" sz="2400" b="1" dirty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계절별 영업 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시간 운영에 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따른 시간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변동이 있을</a:t>
                      </a:r>
                      <a:r>
                        <a:rPr lang="ko-KR" altLang="en-US" sz="20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endParaRPr lang="en-US" altLang="ko-KR" sz="2000" b="1" baseline="0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수 있음</a:t>
                      </a:r>
                      <a:r>
                        <a:rPr lang="en-US" altLang="ko-KR" sz="20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.</a:t>
                      </a:r>
                    </a:p>
                    <a:p>
                      <a:pPr algn="ctr" latinLnBrk="1"/>
                      <a:endParaRPr lang="en-US" altLang="ko-KR" sz="2000" b="1" baseline="0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962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latin typeface="굴림체" pitchFamily="49" charset="-127"/>
                          <a:ea typeface="굴림체" pitchFamily="49" charset="-127"/>
                        </a:rPr>
                        <a:t>Silver</a:t>
                      </a:r>
                      <a:r>
                        <a:rPr lang="en-US" altLang="ko-KR" sz="2800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Day</a:t>
                      </a:r>
                      <a:endParaRPr lang="en-US" altLang="ko-KR" sz="2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수요일 전 시간대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목요일 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0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895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업무제휴</a:t>
                      </a:r>
                      <a:endParaRPr lang="en-US" altLang="ko-KR" sz="24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&amp;</a:t>
                      </a:r>
                    </a:p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홍보대사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동반자 인터넷 회원 및 지역 주민 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/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주말 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시즌 </a:t>
                      </a:r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만원 </a:t>
                      </a:r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/ </a:t>
                      </a:r>
                      <a:r>
                        <a:rPr lang="ko-KR" altLang="en-US" sz="2000" b="1" dirty="0" err="1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비시즌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en-US" altLang="ko-KR" sz="2000" b="1" dirty="0" smtClean="0">
                        <a:solidFill>
                          <a:srgbClr val="FF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홀 플레이 시</a:t>
                      </a:r>
                      <a:r>
                        <a:rPr lang="ko-KR" altLang="en-US" sz="2000" b="1" dirty="0" smtClean="0">
                          <a:latin typeface="굴림체"/>
                          <a:ea typeface="굴림체"/>
                        </a:rPr>
                        <a:t> 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시즌 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비시즌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천원 할인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11132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강원도민의 날</a:t>
                      </a:r>
                      <a:endParaRPr lang="en-US" altLang="ko-KR" sz="24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월요일 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홀 시간대</a:t>
                      </a:r>
                      <a:r>
                        <a:rPr lang="en-US" altLang="ko-KR" sz="2000" b="0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0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강원도민의 날 행사로 할인된</a:t>
                      </a: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요금에서 추가 </a:t>
                      </a:r>
                      <a:r>
                        <a:rPr lang="en-US" altLang="ko-KR" sz="2000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000" b="1" dirty="0" smtClean="0">
                          <a:solidFill>
                            <a:srgbClr val="0000FF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만원 할인</a:t>
                      </a:r>
                      <a:endParaRPr lang="en-US" altLang="ko-KR" sz="2000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주민등록상 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주소지 강원도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지역인 사람</a:t>
                      </a:r>
                      <a:endParaRPr lang="en-US" altLang="ko-KR" sz="20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136</Words>
  <Application>Microsoft Office PowerPoint</Application>
  <PresentationFormat>화면 슬라이드 쇼(4:3)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13</cp:revision>
  <dcterms:created xsi:type="dcterms:W3CDTF">2013-03-10T03:51:08Z</dcterms:created>
  <dcterms:modified xsi:type="dcterms:W3CDTF">2013-03-15T07:37:00Z</dcterms:modified>
</cp:coreProperties>
</file>