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70A44-59C6-4DB2-ABD3-BC44F059C0FA}" type="datetimeFigureOut">
              <a:rPr lang="ko-KR" altLang="en-US" smtClean="0"/>
              <a:pPr/>
              <a:t>2014-03-02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E9E04-FF29-4FB8-9DF8-1BD90C7DB8B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3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429000"/>
            <a:ext cx="4248472" cy="2908370"/>
          </a:xfrm>
          <a:prstGeom prst="rect">
            <a:avLst/>
          </a:prstGeom>
        </p:spPr>
      </p:pic>
      <p:sp>
        <p:nvSpPr>
          <p:cNvPr id="5" name="TextBox 28"/>
          <p:cNvSpPr txBox="1"/>
          <p:nvPr/>
        </p:nvSpPr>
        <p:spPr>
          <a:xfrm>
            <a:off x="395536" y="3433189"/>
            <a:ext cx="4248472" cy="2880320"/>
          </a:xfrm>
          <a:prstGeom prst="rect">
            <a:avLst/>
          </a:prstGeom>
          <a:noFill/>
          <a:ln w="9525" cmpd="sng">
            <a:solidFill>
              <a:schemeClr val="lt1">
                <a:shade val="5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2000" b="1" dirty="0" smtClean="0">
                <a:solidFill>
                  <a:srgbClr val="0000FF"/>
                </a:solidFill>
              </a:rPr>
              <a:t> </a:t>
            </a:r>
            <a:r>
              <a:rPr lang="en-US" altLang="ko-KR" sz="2000" b="1" dirty="0">
                <a:solidFill>
                  <a:srgbClr val="0000FF"/>
                </a:solidFill>
              </a:rPr>
              <a:t>Springvale</a:t>
            </a:r>
            <a:r>
              <a:rPr lang="en-US" altLang="ko-KR" sz="2000" b="1" baseline="0" dirty="0">
                <a:solidFill>
                  <a:srgbClr val="0000FF"/>
                </a:solidFill>
              </a:rPr>
              <a:t> G. C</a:t>
            </a:r>
          </a:p>
          <a:p>
            <a:pPr algn="l"/>
            <a:r>
              <a:rPr lang="ko-KR" altLang="en-US" sz="1000" baseline="0" dirty="0">
                <a:solidFill>
                  <a:srgbClr val="0000FF"/>
                </a:solidFill>
              </a:rPr>
              <a:t>       </a:t>
            </a:r>
            <a:r>
              <a:rPr lang="ko-KR" altLang="en-US" sz="1000" baseline="0" dirty="0" smtClean="0">
                <a:solidFill>
                  <a:srgbClr val="0000FF"/>
                </a:solidFill>
              </a:rPr>
              <a:t> </a:t>
            </a:r>
            <a:r>
              <a:rPr lang="ko-KR" altLang="en-US" sz="1000" b="1" baseline="0" dirty="0" smtClean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스프링베일 </a:t>
            </a:r>
            <a:r>
              <a:rPr lang="ko-KR" altLang="en-US" sz="1000" b="1" baseline="0" dirty="0">
                <a:solidFill>
                  <a:srgbClr val="0000FF"/>
                </a:solidFill>
                <a:latin typeface="맑은 고딕" pitchFamily="50" charset="-127"/>
                <a:ea typeface="맑은 고딕" pitchFamily="50" charset="-127"/>
              </a:rPr>
              <a:t>골프클럽</a:t>
            </a:r>
            <a:endParaRPr lang="en-US" altLang="ko-KR" sz="1000" b="1" baseline="0" dirty="0">
              <a:solidFill>
                <a:srgbClr val="0000FF"/>
              </a:solidFill>
              <a:latin typeface="맑은 고딕" pitchFamily="50" charset="-127"/>
              <a:ea typeface="맑은 고딕" pitchFamily="50" charset="-127"/>
            </a:endParaRPr>
          </a:p>
          <a:p>
            <a:endParaRPr lang="en-US" altLang="ko-KR" sz="1000" baseline="0" dirty="0"/>
          </a:p>
          <a:p>
            <a:pPr algn="l"/>
            <a:r>
              <a:rPr lang="en-US" altLang="ko-KR" sz="1000" baseline="0" dirty="0">
                <a:solidFill>
                  <a:srgbClr val="FFFF00"/>
                </a:solidFill>
              </a:rPr>
              <a:t>              </a:t>
            </a:r>
            <a:r>
              <a:rPr lang="en-US" altLang="ko-KR" sz="1000" baseline="0" dirty="0" smtClean="0">
                <a:solidFill>
                  <a:srgbClr val="FFFF00"/>
                </a:solidFill>
              </a:rPr>
              <a:t> </a:t>
            </a:r>
            <a:r>
              <a:rPr lang="ko-KR" altLang="en-US" sz="1800" b="1" baseline="0" dirty="0" smtClean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rPr>
              <a:t>주중 </a:t>
            </a:r>
            <a:r>
              <a:rPr lang="en-US" altLang="ko-KR" sz="1800" b="1" baseline="0" dirty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rPr>
              <a:t>9</a:t>
            </a:r>
            <a:r>
              <a:rPr lang="ko-KR" altLang="en-US" sz="1800" b="1" baseline="0" dirty="0" smtClean="0">
                <a:solidFill>
                  <a:srgbClr val="002060"/>
                </a:solidFill>
                <a:latin typeface="휴먼둥근헤드라인" pitchFamily="18" charset="-127"/>
                <a:ea typeface="휴먼둥근헤드라인" pitchFamily="18" charset="-127"/>
              </a:rPr>
              <a:t>홀 조조할인 쿠폰</a:t>
            </a:r>
            <a:endParaRPr lang="en-US" altLang="ko-KR" sz="1000" b="1" baseline="0" dirty="0">
              <a:solidFill>
                <a:srgbClr val="002060"/>
              </a:solidFill>
              <a:latin typeface="휴먼둥근헤드라인" pitchFamily="18" charset="-127"/>
              <a:ea typeface="휴먼둥근헤드라인" pitchFamily="18" charset="-127"/>
            </a:endParaRPr>
          </a:p>
          <a:p>
            <a:pPr algn="ctr"/>
            <a:endParaRPr lang="en-US" altLang="ko-KR" sz="1000" b="1" baseline="0" dirty="0">
              <a:solidFill>
                <a:srgbClr val="002060"/>
              </a:solidFill>
            </a:endParaRPr>
          </a:p>
          <a:p>
            <a:pPr algn="ctr"/>
            <a:endParaRPr lang="en-US" altLang="ko-KR" sz="1200" b="1" baseline="0" dirty="0" smtClean="0">
              <a:solidFill>
                <a:srgbClr val="FFFF00"/>
              </a:solidFill>
            </a:endParaRPr>
          </a:p>
          <a:p>
            <a:pPr algn="ctr"/>
            <a:endParaRPr lang="en-US" altLang="ko-KR" sz="1200" b="1" dirty="0" smtClean="0">
              <a:solidFill>
                <a:srgbClr val="FFFF00"/>
              </a:solidFill>
            </a:endParaRPr>
          </a:p>
          <a:p>
            <a:pPr algn="ctr"/>
            <a:endParaRPr lang="en-US" altLang="ko-KR" sz="1200" b="1" baseline="0" dirty="0" smtClean="0">
              <a:solidFill>
                <a:srgbClr val="FFFF00"/>
              </a:solidFill>
            </a:endParaRPr>
          </a:p>
          <a:p>
            <a:pPr algn="ctr"/>
            <a:endParaRPr lang="en-US" altLang="ko-KR" sz="1200" b="1" dirty="0" smtClean="0">
              <a:solidFill>
                <a:srgbClr val="FFFF00"/>
              </a:solidFill>
            </a:endParaRPr>
          </a:p>
          <a:p>
            <a:pPr algn="ctr"/>
            <a:endParaRPr lang="en-US" altLang="ko-KR" sz="1200" b="1" baseline="0" dirty="0" smtClean="0">
              <a:solidFill>
                <a:srgbClr val="FFFF00"/>
              </a:solidFill>
            </a:endParaRPr>
          </a:p>
          <a:p>
            <a:pPr algn="ctr"/>
            <a:endParaRPr lang="en-US" altLang="ko-KR" sz="1200" b="1" dirty="0" smtClean="0">
              <a:solidFill>
                <a:srgbClr val="FFFF00"/>
              </a:solidFill>
            </a:endParaRPr>
          </a:p>
          <a:p>
            <a:pPr algn="ctr"/>
            <a:r>
              <a:rPr lang="en-US" altLang="ko-KR" sz="1400" b="1" baseline="0" dirty="0" smtClean="0">
                <a:solidFill>
                  <a:srgbClr val="FFFF00"/>
                </a:solidFill>
              </a:rPr>
              <a:t>http</a:t>
            </a:r>
            <a:r>
              <a:rPr lang="en-US" altLang="ko-KR" sz="1400" b="1" baseline="0" dirty="0">
                <a:solidFill>
                  <a:srgbClr val="FFFF00"/>
                </a:solidFill>
              </a:rPr>
              <a:t>://www.springvale.co.kr</a:t>
            </a:r>
          </a:p>
          <a:p>
            <a:pPr algn="l"/>
            <a:r>
              <a:rPr lang="en-US" altLang="ko-KR" sz="1400" b="1" baseline="0" dirty="0">
                <a:solidFill>
                  <a:srgbClr val="FFFF00"/>
                </a:solidFill>
              </a:rPr>
              <a:t>                           </a:t>
            </a:r>
            <a:r>
              <a:rPr lang="en-US" altLang="ko-KR" sz="1400" b="1" baseline="0" dirty="0" smtClean="0">
                <a:solidFill>
                  <a:srgbClr val="FFFF00"/>
                </a:solidFill>
              </a:rPr>
              <a:t> </a:t>
            </a:r>
            <a:endParaRPr lang="en-US" altLang="ko-KR" sz="2000" b="1" dirty="0" smtClean="0">
              <a:solidFill>
                <a:srgbClr val="FFFF00"/>
              </a:solidFill>
            </a:endParaRPr>
          </a:p>
          <a:p>
            <a:pPr algn="l"/>
            <a:r>
              <a:rPr lang="en-US" altLang="ko-KR" sz="1200" b="1" dirty="0" smtClean="0">
                <a:solidFill>
                  <a:srgbClr val="FFFF00"/>
                </a:solidFill>
              </a:rPr>
              <a:t>                                                            3</a:t>
            </a:r>
            <a:r>
              <a:rPr lang="ko-KR" altLang="en-US" sz="1200" b="1" dirty="0" smtClean="0">
                <a:solidFill>
                  <a:srgbClr val="FFFF00"/>
                </a:solidFill>
              </a:rPr>
              <a:t>번홀 전경</a:t>
            </a:r>
            <a:endParaRPr lang="ko-KR" altLang="en-US" sz="1200" b="1" dirty="0">
              <a:solidFill>
                <a:srgbClr val="FFFF00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4860032" y="3501008"/>
            <a:ext cx="4104456" cy="280831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altLang="ko-KR" sz="2000" b="1" dirty="0" smtClean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  <a:p>
            <a:pPr>
              <a:lnSpc>
                <a:spcPct val="150000"/>
              </a:lnSpc>
            </a:pPr>
            <a:endParaRPr lang="en-US" altLang="ko-KR" sz="2400" b="1" dirty="0" smtClean="0">
              <a:solidFill>
                <a:schemeClr val="tx1"/>
              </a:solidFill>
              <a:latin typeface="궁서체" pitchFamily="17" charset="-127"/>
              <a:ea typeface="궁서체" pitchFamily="17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 smtClean="0">
              <a:solidFill>
                <a:srgbClr val="FF0000"/>
              </a:solidFill>
              <a:latin typeface="궁서체" pitchFamily="17" charset="-127"/>
              <a:ea typeface="궁서체" pitchFamily="17" charset="-127"/>
            </a:endParaRPr>
          </a:p>
          <a:p>
            <a:pPr>
              <a:lnSpc>
                <a:spcPct val="150000"/>
              </a:lnSpc>
            </a:pPr>
            <a:r>
              <a:rPr lang="en-US" altLang="ko-KR" b="1" dirty="0" smtClean="0">
                <a:solidFill>
                  <a:srgbClr val="FF0000"/>
                </a:solidFill>
                <a:latin typeface="궁서체" pitchFamily="17" charset="-127"/>
                <a:ea typeface="궁서체" pitchFamily="17" charset="-127"/>
              </a:rPr>
              <a:t>            </a:t>
            </a:r>
            <a:r>
              <a:rPr lang="ko-KR" altLang="en-US" b="1" dirty="0" smtClean="0">
                <a:solidFill>
                  <a:srgbClr val="FF0000"/>
                </a:solidFill>
                <a:latin typeface="궁서체" pitchFamily="17" charset="-127"/>
                <a:ea typeface="궁서체" pitchFamily="17" charset="-127"/>
              </a:rPr>
              <a:t> </a:t>
            </a:r>
            <a:endParaRPr lang="en-US" altLang="ko-KR" b="1" dirty="0" smtClean="0">
              <a:solidFill>
                <a:srgbClr val="FF0000"/>
              </a:solidFill>
              <a:latin typeface="궁서체" pitchFamily="17" charset="-127"/>
              <a:ea typeface="궁서체" pitchFamily="17" charset="-127"/>
            </a:endParaRPr>
          </a:p>
          <a:p>
            <a:pPr>
              <a:lnSpc>
                <a:spcPct val="150000"/>
              </a:lnSpc>
            </a:pPr>
            <a:endParaRPr lang="en-US" altLang="ko-KR" b="1" dirty="0" smtClean="0">
              <a:solidFill>
                <a:srgbClr val="FF0000"/>
              </a:solidFill>
              <a:latin typeface="궁서체" pitchFamily="17" charset="-127"/>
              <a:ea typeface="궁서체" pitchFamily="17" charset="-127"/>
            </a:endParaRPr>
          </a:p>
          <a:p>
            <a:pPr>
              <a:lnSpc>
                <a:spcPct val="150000"/>
              </a:lnSpc>
            </a:pPr>
            <a:endParaRPr lang="en-US" altLang="ko-KR" sz="2000" b="1" dirty="0" smtClean="0">
              <a:solidFill>
                <a:srgbClr val="FF0000"/>
              </a:solidFill>
              <a:latin typeface="궁서체" pitchFamily="17" charset="-127"/>
              <a:ea typeface="궁서체" pitchFamily="17" charset="-127"/>
            </a:endParaRPr>
          </a:p>
          <a:p>
            <a:endParaRPr lang="ko-KR" altLang="en-US" sz="2000" b="1" dirty="0">
              <a:solidFill>
                <a:schemeClr val="tx1"/>
              </a:solidFill>
              <a:latin typeface="굴림" pitchFamily="50" charset="-127"/>
              <a:ea typeface="굴림" pitchFamily="50" charset="-127"/>
            </a:endParaRPr>
          </a:p>
        </p:txBody>
      </p:sp>
      <p:sp>
        <p:nvSpPr>
          <p:cNvPr id="14" name="폭발 2 13"/>
          <p:cNvSpPr/>
          <p:nvPr/>
        </p:nvSpPr>
        <p:spPr>
          <a:xfrm>
            <a:off x="323528" y="44624"/>
            <a:ext cx="8640960" cy="3456384"/>
          </a:xfrm>
          <a:prstGeom prst="irregularSeal2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400" b="1" dirty="0" smtClean="0">
                <a:latin typeface="한양해서" pitchFamily="18" charset="-127"/>
                <a:ea typeface="한양해서" pitchFamily="18" charset="-127"/>
              </a:rPr>
              <a:t> </a:t>
            </a:r>
            <a:endParaRPr lang="en-US" altLang="ko-KR" sz="2400" b="1" dirty="0">
              <a:latin typeface="한양해서" pitchFamily="18" charset="-127"/>
              <a:ea typeface="한양해서" pitchFamily="18" charset="-127"/>
            </a:endParaRPr>
          </a:p>
          <a:p>
            <a:pPr algn="ctr"/>
            <a:r>
              <a:rPr lang="ko-KR" altLang="en-US" sz="2000" b="1" dirty="0" smtClean="0">
                <a:latin typeface="휴먼엑스포" pitchFamily="18" charset="-127"/>
                <a:ea typeface="휴먼엑스포" pitchFamily="18" charset="-127"/>
              </a:rPr>
              <a:t>직장인을 위한 조조할인 쿠폰</a:t>
            </a:r>
            <a:endParaRPr lang="en-US" altLang="ko-KR" sz="2000" b="1" dirty="0" smtClean="0">
              <a:latin typeface="휴먼엑스포" pitchFamily="18" charset="-127"/>
              <a:ea typeface="휴먼엑스포" pitchFamily="18" charset="-127"/>
            </a:endParaRPr>
          </a:p>
          <a:p>
            <a:pPr algn="ctr"/>
            <a:r>
              <a:rPr lang="en-US" altLang="ko-KR" sz="3600" b="1" dirty="0" smtClean="0">
                <a:latin typeface="휴먼엑스포" pitchFamily="18" charset="-127"/>
                <a:ea typeface="휴먼엑스포" pitchFamily="18" charset="-127"/>
              </a:rPr>
              <a:t>35% </a:t>
            </a:r>
            <a:r>
              <a:rPr lang="ko-KR" altLang="en-US" sz="3600" b="1" dirty="0" smtClean="0">
                <a:latin typeface="휴먼엑스포" pitchFamily="18" charset="-127"/>
                <a:ea typeface="휴먼엑스포" pitchFamily="18" charset="-127"/>
              </a:rPr>
              <a:t>파격할인</a:t>
            </a:r>
            <a:endParaRPr lang="en-US" altLang="ko-KR" sz="3200" b="1" dirty="0" smtClean="0">
              <a:latin typeface="휴먼엑스포" pitchFamily="18" charset="-127"/>
              <a:ea typeface="휴먼엑스포" pitchFamily="18" charset="-127"/>
            </a:endParaRPr>
          </a:p>
          <a:p>
            <a:pPr algn="ctr"/>
            <a:r>
              <a:rPr lang="en-US" altLang="ko-KR" sz="2800" b="1" dirty="0" smtClean="0">
                <a:solidFill>
                  <a:srgbClr val="FFFF00"/>
                </a:solidFill>
                <a:latin typeface="한양해서" pitchFamily="18" charset="-127"/>
                <a:ea typeface="한양해서" pitchFamily="18" charset="-127"/>
              </a:rPr>
              <a:t>10</a:t>
            </a:r>
            <a:r>
              <a:rPr lang="ko-KR" altLang="en-US" sz="2800" b="1" dirty="0" smtClean="0">
                <a:solidFill>
                  <a:srgbClr val="FFFF00"/>
                </a:solidFill>
                <a:latin typeface="한양해서" pitchFamily="18" charset="-127"/>
                <a:ea typeface="한양해서" pitchFamily="18" charset="-127"/>
              </a:rPr>
              <a:t>매</a:t>
            </a:r>
            <a:r>
              <a:rPr lang="en-US" altLang="ko-KR" sz="2800" b="1" dirty="0" smtClean="0">
                <a:solidFill>
                  <a:srgbClr val="FFFF00"/>
                </a:solidFill>
                <a:latin typeface="한양해서" pitchFamily="18" charset="-127"/>
                <a:ea typeface="한양해서" pitchFamily="18" charset="-127"/>
              </a:rPr>
              <a:t>(290,000</a:t>
            </a:r>
            <a:r>
              <a:rPr lang="ko-KR" altLang="en-US" sz="2800" b="1" dirty="0" smtClean="0">
                <a:solidFill>
                  <a:srgbClr val="FFFF00"/>
                </a:solidFill>
                <a:latin typeface="한양해서" pitchFamily="18" charset="-127"/>
                <a:ea typeface="한양해서" pitchFamily="18" charset="-127"/>
              </a:rPr>
              <a:t>원</a:t>
            </a:r>
            <a:r>
              <a:rPr lang="en-US" altLang="ko-KR" sz="2800" b="1" dirty="0" smtClean="0">
                <a:solidFill>
                  <a:srgbClr val="FFFF00"/>
                </a:solidFill>
                <a:latin typeface="한양해서" pitchFamily="18" charset="-127"/>
                <a:ea typeface="한양해서" pitchFamily="18" charset="-127"/>
              </a:rPr>
              <a:t>)</a:t>
            </a:r>
            <a:endParaRPr lang="ko-KR" altLang="en-US" sz="2800" b="1" dirty="0">
              <a:solidFill>
                <a:srgbClr val="FFFF00"/>
              </a:solidFill>
              <a:latin typeface="한양해서" pitchFamily="18" charset="-127"/>
              <a:ea typeface="한양해서" pitchFamily="18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4716016" y="3429000"/>
            <a:ext cx="4176464" cy="295232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【</a:t>
            </a:r>
            <a:r>
              <a:rPr lang="ko-KR" altLang="en-US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쿠폰 이용 안내</a:t>
            </a:r>
            <a:r>
              <a:rPr lang="en-US" altLang="ko-KR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】</a:t>
            </a:r>
          </a:p>
          <a:p>
            <a:pPr algn="ctr"/>
            <a:endParaRPr lang="en-US" altLang="ko-KR" sz="900" b="1" dirty="0" smtClean="0">
              <a:solidFill>
                <a:schemeClr val="tx1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en-US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▪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유효기간 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구입일자 후 </a:t>
            </a:r>
            <a:r>
              <a:rPr lang="en-US" altLang="ko-KR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5</a:t>
            </a:r>
            <a:r>
              <a:rPr lang="ko-KR" altLang="en-US" sz="1600" b="1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개월</a:t>
            </a:r>
            <a:endParaRPr lang="en-US" altLang="ko-KR" sz="1600" b="1" dirty="0" smtClean="0">
              <a:solidFill>
                <a:srgbClr val="FF0000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▪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사용시간 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당일 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07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시 이전 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9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홀</a:t>
            </a:r>
            <a:endParaRPr lang="en-US" altLang="ko-KR" sz="1600" dirty="0" smtClean="0">
              <a:solidFill>
                <a:schemeClr val="tx1"/>
              </a:solidFill>
              <a:latin typeface="굴림체" pitchFamily="49" charset="-127"/>
              <a:ea typeface="굴림체" pitchFamily="49" charset="-127"/>
            </a:endParaRPr>
          </a:p>
          <a:p>
            <a:r>
              <a:rPr lang="ko-KR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▪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사용인원 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: 3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인 이상</a:t>
            </a:r>
            <a:r>
              <a:rPr lang="en-US" altLang="ko-KR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(2</a:t>
            </a:r>
            <a:r>
              <a:rPr lang="ko-KR" altLang="en-US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인 사용불가</a:t>
            </a:r>
            <a:r>
              <a:rPr lang="en-US" altLang="ko-KR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)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▪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환불조건 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: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사용 전 환불 가능함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r>
              <a:rPr lang="en-US" altLang="ko-KR" sz="1600" dirty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 </a:t>
            </a:r>
            <a:r>
              <a:rPr lang="en-US" altLang="ko-KR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- 1</a:t>
            </a:r>
            <a:r>
              <a:rPr lang="ko-KR" altLang="en-US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매라</a:t>
            </a:r>
            <a:r>
              <a:rPr lang="ko-KR" altLang="en-US" sz="1600" dirty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도</a:t>
            </a:r>
            <a:r>
              <a:rPr lang="ko-KR" altLang="en-US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 사용하면 환불되지 않음</a:t>
            </a:r>
            <a:r>
              <a:rPr lang="en-US" altLang="ko-KR" sz="1600" dirty="0" smtClean="0">
                <a:solidFill>
                  <a:srgbClr val="FF0000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▪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기상악화로 인한 </a:t>
            </a:r>
            <a:r>
              <a:rPr lang="ko-KR" altLang="en-US" sz="1600" dirty="0" err="1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홀별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 정산 안됨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▪ </a:t>
            </a:r>
            <a:r>
              <a:rPr lang="ko-KR" altLang="en-US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양수 양도 가능함</a:t>
            </a:r>
            <a:r>
              <a:rPr lang="en-US" altLang="ko-KR" sz="1600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.</a:t>
            </a:r>
          </a:p>
          <a:p>
            <a:endParaRPr lang="en-US" altLang="ko-KR" sz="900" dirty="0" smtClean="0">
              <a:solidFill>
                <a:schemeClr val="tx1"/>
              </a:solidFill>
              <a:latin typeface="굴림체" pitchFamily="49" charset="-127"/>
              <a:ea typeface="굴림체" pitchFamily="49" charset="-127"/>
            </a:endParaRPr>
          </a:p>
          <a:p>
            <a:pPr algn="ctr"/>
            <a:r>
              <a:rPr lang="en-US" altLang="ko-KR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2014</a:t>
            </a:r>
            <a:r>
              <a:rPr lang="ko-KR" altLang="en-US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년  월  일 </a:t>
            </a:r>
            <a:r>
              <a:rPr lang="en-US" altLang="ko-KR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~ 201 </a:t>
            </a:r>
            <a:r>
              <a:rPr lang="ko-KR" altLang="en-US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년  월  일  </a:t>
            </a:r>
            <a:r>
              <a:rPr lang="ko-KR" altLang="en-US" b="1" dirty="0" smtClean="0">
                <a:latin typeface="굴림체" pitchFamily="49" charset="-127"/>
                <a:ea typeface="굴림체" pitchFamily="49" charset="-127"/>
              </a:rPr>
              <a:t> </a:t>
            </a:r>
            <a:endParaRPr lang="ko-KR" altLang="en-US" b="1" dirty="0"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716016" y="3068960"/>
            <a:ext cx="4176464" cy="36004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판매기간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[3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17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일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~10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월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31</a:t>
            </a:r>
            <a:r>
              <a:rPr lang="ko-KR" altLang="en-US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일</a:t>
            </a:r>
            <a:r>
              <a:rPr lang="en-US" altLang="ko-KR" sz="2000" b="1" dirty="0" smtClean="0">
                <a:solidFill>
                  <a:schemeClr val="tx1"/>
                </a:solidFill>
                <a:latin typeface="굴림체" pitchFamily="49" charset="-127"/>
                <a:ea typeface="굴림체" pitchFamily="49" charset="-127"/>
              </a:rPr>
              <a:t>]</a:t>
            </a:r>
            <a:endParaRPr lang="ko-KR" altLang="en-US" sz="2000" b="1" dirty="0">
              <a:solidFill>
                <a:schemeClr val="tx1"/>
              </a:solidFill>
              <a:latin typeface="굴림체" pitchFamily="49" charset="-127"/>
              <a:ea typeface="굴림체" pitchFamily="49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8028384" y="3429000"/>
            <a:ext cx="792088" cy="2880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>
                <a:solidFill>
                  <a:schemeClr val="tx1"/>
                </a:solidFill>
                <a:latin typeface="Cambria Math" pitchFamily="18" charset="0"/>
                <a:ea typeface="Cambria Math" pitchFamily="18" charset="0"/>
              </a:rPr>
              <a:t>No. 1</a:t>
            </a:r>
            <a:endParaRPr lang="ko-KR" altLang="en-US" dirty="0">
              <a:solidFill>
                <a:schemeClr val="tx1"/>
              </a:solidFill>
              <a:latin typeface="Cambria Math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121</Words>
  <Application>Microsoft Office PowerPoint</Application>
  <PresentationFormat>화면 슬라이드 쇼(4:3)</PresentationFormat>
  <Paragraphs>36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20</cp:revision>
  <dcterms:created xsi:type="dcterms:W3CDTF">2014-02-22T06:33:20Z</dcterms:created>
  <dcterms:modified xsi:type="dcterms:W3CDTF">2014-03-02T07:57:17Z</dcterms:modified>
</cp:coreProperties>
</file>