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94EB-A9F9-47BC-B00E-1CF3DB3382F5}" type="datetimeFigureOut">
              <a:rPr lang="ko-KR" altLang="en-US" smtClean="0"/>
              <a:pPr/>
              <a:t>2012-08-23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8431-72A6-4A94-BEAD-621BE18713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BC2VRJ1C\MC9002856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548994" cy="1826971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홍보대사란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?</a:t>
            </a:r>
            <a:endParaRPr lang="ko-KR" altLang="en-US" b="1" dirty="0">
              <a:latin typeface="새굴림" pitchFamily="18" charset="-127"/>
              <a:ea typeface="새굴림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5535" y="1124744"/>
          <a:ext cx="8352929" cy="45652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8116"/>
                <a:gridCol w="4530401"/>
                <a:gridCol w="2194412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구  분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내  용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비  고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631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가입대상자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 연습장 사업자 등록하신 대표님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  소속 헤드프로님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사업자 등록증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err="1" smtClean="0"/>
                        <a:t>라이센스</a:t>
                      </a:r>
                      <a:r>
                        <a:rPr lang="ko-KR" altLang="en-US" sz="1600" dirty="0" smtClean="0"/>
                        <a:t> 증명서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631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가입 조건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 대표님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헤드프로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【KPGA,</a:t>
                      </a:r>
                      <a:r>
                        <a:rPr lang="en-US" altLang="ko-KR" sz="1600" baseline="0" dirty="0" smtClean="0"/>
                        <a:t> KLPGA, KPGA</a:t>
                      </a:r>
                      <a:r>
                        <a:rPr lang="ko-KR" altLang="en-US" sz="1600" baseline="0" dirty="0" err="1" smtClean="0"/>
                        <a:t>티칭</a:t>
                      </a:r>
                      <a:r>
                        <a:rPr lang="en-US" altLang="ko-KR" sz="1600" baseline="0" dirty="0" smtClean="0"/>
                        <a:t>, USGTF】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외 문의 가능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631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가입 신청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  2012</a:t>
                      </a:r>
                      <a:r>
                        <a:rPr lang="ko-KR" altLang="en-US" sz="1600" dirty="0" smtClean="0"/>
                        <a:t>년 현재</a:t>
                      </a:r>
                      <a:r>
                        <a:rPr lang="en-US" altLang="ko-KR" sz="1600" dirty="0" smtClean="0"/>
                        <a:t>~ 12</a:t>
                      </a:r>
                      <a:r>
                        <a:rPr lang="ko-KR" altLang="en-US" sz="1600" dirty="0" smtClean="0"/>
                        <a:t>월 </a:t>
                      </a:r>
                      <a:r>
                        <a:rPr lang="en-US" altLang="ko-KR" sz="1600" dirty="0" smtClean="0"/>
                        <a:t>31</a:t>
                      </a:r>
                      <a:r>
                        <a:rPr lang="ko-KR" altLang="en-US" sz="1600" dirty="0" smtClean="0"/>
                        <a:t>일까지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【</a:t>
                      </a:r>
                      <a:r>
                        <a:rPr lang="ko-KR" altLang="en-US" sz="1600" dirty="0" smtClean="0"/>
                        <a:t>홍보대사 </a:t>
                      </a:r>
                      <a:r>
                        <a:rPr lang="ko-KR" altLang="en-US" sz="1600" dirty="0" err="1" smtClean="0"/>
                        <a:t>위촉장을</a:t>
                      </a:r>
                      <a:r>
                        <a:rPr lang="ko-KR" altLang="en-US" sz="1600" dirty="0" smtClean="0"/>
                        <a:t> 작성 팩스송부</a:t>
                      </a:r>
                      <a:r>
                        <a:rPr lang="en-US" altLang="ko-KR" sz="1600" dirty="0" smtClean="0"/>
                        <a:t>】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2013</a:t>
                      </a:r>
                      <a:r>
                        <a:rPr lang="ko-KR" altLang="en-US" sz="1600" dirty="0" smtClean="0"/>
                        <a:t>년 적용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631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가입 기간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  1</a:t>
                      </a:r>
                      <a:r>
                        <a:rPr lang="ko-KR" altLang="en-US" sz="1600" dirty="0" smtClean="0"/>
                        <a:t>년 단위로 갱신을 원칙으로 함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【</a:t>
                      </a:r>
                      <a:r>
                        <a:rPr lang="ko-KR" altLang="en-US" sz="1600" dirty="0" smtClean="0"/>
                        <a:t>무료이용에 따른 공정성을 갖기 위함</a:t>
                      </a:r>
                      <a:r>
                        <a:rPr lang="en-US" altLang="ko-KR" sz="1600" dirty="0" smtClean="0"/>
                        <a:t>】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사업전환 및 이탈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90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가입자 혜택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 주중 </a:t>
                      </a:r>
                      <a:r>
                        <a:rPr lang="en-US" altLang="ko-KR" sz="1600" dirty="0" smtClean="0"/>
                        <a:t>: 9</a:t>
                      </a:r>
                      <a:r>
                        <a:rPr lang="ko-KR" altLang="en-US" sz="1600" dirty="0" smtClean="0"/>
                        <a:t>홀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18</a:t>
                      </a:r>
                      <a:r>
                        <a:rPr lang="ko-KR" altLang="en-US" sz="1600" dirty="0" smtClean="0"/>
                        <a:t>홀 </a:t>
                      </a:r>
                      <a:r>
                        <a:rPr lang="en-US" altLang="ko-KR" sz="1600" dirty="0" smtClean="0"/>
                        <a:t>&amp; 4</a:t>
                      </a:r>
                      <a:r>
                        <a:rPr lang="ko-KR" altLang="en-US" sz="1600" dirty="0" smtClean="0"/>
                        <a:t>인 그린피면제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  주말 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en-US" altLang="ko-KR" sz="1600" dirty="0" smtClean="0"/>
                        <a:t>9</a:t>
                      </a:r>
                      <a:r>
                        <a:rPr lang="ko-KR" altLang="en-US" sz="1600" dirty="0" smtClean="0"/>
                        <a:t>홀</a:t>
                      </a:r>
                      <a:r>
                        <a:rPr lang="en-US" altLang="ko-KR" sz="1600" dirty="0" smtClean="0"/>
                        <a:t>, 18</a:t>
                      </a:r>
                      <a:r>
                        <a:rPr lang="ko-KR" altLang="en-US" sz="1600" dirty="0" smtClean="0"/>
                        <a:t>홀 </a:t>
                      </a:r>
                      <a:r>
                        <a:rPr lang="en-US" altLang="ko-KR" sz="1600" dirty="0" smtClean="0"/>
                        <a:t>&amp; 4</a:t>
                      </a:r>
                      <a:r>
                        <a:rPr lang="ko-KR" altLang="en-US" sz="1600" dirty="0" smtClean="0"/>
                        <a:t>인 그린피 </a:t>
                      </a:r>
                      <a:r>
                        <a:rPr lang="en-US" altLang="ko-KR" sz="1600" dirty="0" smtClean="0"/>
                        <a:t>50% </a:t>
                      </a:r>
                      <a:r>
                        <a:rPr lang="ko-KR" altLang="en-US" sz="1600" dirty="0" smtClean="0"/>
                        <a:t>할인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r>
                        <a:rPr lang="ko-KR" altLang="en-US" sz="1600" dirty="0" smtClean="0"/>
                        <a:t>인 주중 </a:t>
                      </a:r>
                      <a:r>
                        <a:rPr lang="en-US" altLang="ko-KR" sz="1600" dirty="0" smtClean="0"/>
                        <a:t>50%</a:t>
                      </a:r>
                    </a:p>
                    <a:p>
                      <a:pPr algn="ctr" latinLnBrk="1"/>
                      <a:r>
                        <a:rPr lang="ko-KR" altLang="en-US" sz="1600" dirty="0" smtClean="0"/>
                        <a:t>주말</a:t>
                      </a:r>
                      <a:r>
                        <a:rPr lang="en-US" altLang="ko-KR" sz="1600" dirty="0" smtClean="0"/>
                        <a:t>18</a:t>
                      </a:r>
                      <a:r>
                        <a:rPr lang="ko-KR" altLang="en-US" sz="1600" dirty="0" smtClean="0"/>
                        <a:t>홀 </a:t>
                      </a:r>
                      <a:r>
                        <a:rPr lang="en-US" altLang="ko-KR" sz="1600" dirty="0" smtClean="0"/>
                        <a:t>20,000</a:t>
                      </a:r>
                      <a:r>
                        <a:rPr lang="ko-KR" altLang="en-US" sz="1600" dirty="0" smtClean="0"/>
                        <a:t>원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631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단체 운영 시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 중복할인은 없으며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연단체</a:t>
                      </a:r>
                      <a:r>
                        <a:rPr lang="ko-KR" altLang="en-US" sz="1600" dirty="0" smtClean="0"/>
                        <a:t> 기준에 의거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  할인 적용 함을 원칙으로 함 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내장인원 부족 시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1600" dirty="0" smtClean="0"/>
                        <a:t>차등 적용됨</a:t>
                      </a:r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>
          <a:xfrm>
            <a:off x="395536" y="5949280"/>
            <a:ext cx="8352928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골프</a:t>
            </a:r>
            <a:r>
              <a:rPr lang="ko-KR" altLang="en-US" sz="1600" dirty="0">
                <a:solidFill>
                  <a:schemeClr val="tx2">
                    <a:lumMod val="50000"/>
                  </a:schemeClr>
                </a:solidFill>
              </a:rPr>
              <a:t>장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운영에 지장을 초래하는 행위</a:t>
            </a:r>
            <a:endParaRPr lang="en-US" altLang="ko-KR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  <a:latin typeface="굴림체"/>
                <a:ea typeface="굴림체"/>
              </a:rPr>
              <a:t>【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양수</a:t>
            </a:r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및 양도</a:t>
            </a:r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진행 비 협조</a:t>
            </a:r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매너 불량 등</a:t>
            </a:r>
            <a:r>
              <a:rPr lang="en-US" altLang="ko-KR" sz="1600" dirty="0">
                <a:solidFill>
                  <a:schemeClr val="tx2">
                    <a:lumMod val="50000"/>
                  </a:schemeClr>
                </a:solidFill>
                <a:latin typeface="굴림체"/>
                <a:ea typeface="굴림체"/>
              </a:rPr>
              <a:t>】</a:t>
            </a:r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時 자격박탈 </a:t>
            </a:r>
            <a:r>
              <a:rPr lang="en-US" altLang="ko-KR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ko-KR" alt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159</Words>
  <Application>Microsoft Office PowerPoint</Application>
  <PresentationFormat>화면 슬라이드 쇼(4:3)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홍보대사란?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홍보대사란? </dc:title>
  <dc:creator>owner</dc:creator>
  <cp:lastModifiedBy>owner</cp:lastModifiedBy>
  <cp:revision>6</cp:revision>
  <dcterms:created xsi:type="dcterms:W3CDTF">2012-08-23T01:22:01Z</dcterms:created>
  <dcterms:modified xsi:type="dcterms:W3CDTF">2012-08-23T02:38:23Z</dcterms:modified>
</cp:coreProperties>
</file>